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9" r:id="rId3"/>
    <p:sldId id="293" r:id="rId4"/>
    <p:sldId id="294" r:id="rId5"/>
    <p:sldId id="295" r:id="rId6"/>
    <p:sldId id="273" r:id="rId7"/>
    <p:sldId id="27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2" r:id="rId18"/>
    <p:sldId id="26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BA3FB"/>
    <a:srgbClr val="A8F6AC"/>
    <a:srgbClr val="EDAE9D"/>
    <a:srgbClr val="66BFF6"/>
    <a:srgbClr val="FF0000"/>
    <a:srgbClr val="3FAF0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7" autoAdjust="0"/>
    <p:restoredTop sz="94598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F2DDEC-25EB-413D-BD63-85486858B87B}" type="datetimeFigureOut">
              <a:rPr lang="ru-RU"/>
              <a:pPr>
                <a:defRPr/>
              </a:pPr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3AD435-1701-4991-80F8-DB3D8B497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4C5F4-2818-41C8-8A88-754D57D345D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875A9-47BF-4B2C-8722-6BCD75BE9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D75A-6C7C-4863-82BF-1E6F4307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0870-7FD2-437B-B890-DCB86965D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E76A-C162-4FDB-ABCB-1BBBF51D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C84B-1993-40DE-9F09-88B6425E2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2ABA-82F2-4736-9D25-F2716E62D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9660-EF9B-47E7-9D72-A9C8087AB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0B9A-3048-45E3-A722-AB145ACEC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E9F7-E51D-480D-99CB-12675AE75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85CE-6794-4695-A8D7-D7F8271C7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A752-F06D-4908-9415-58EFBFFF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371948-FBFD-40EF-A2C9-925DEC60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82915_html_m4b386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934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в педагогическом процессе ДОУ»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Подготовила:Инструктор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физической культуре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Аблынина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86000" y="457200"/>
            <a:ext cx="4572000" cy="990600"/>
          </a:xfrm>
          <a:prstGeom prst="ellipse">
            <a:avLst/>
          </a:prstGeom>
          <a:solidFill>
            <a:srgbClr val="FBA3F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</a:t>
            </a:r>
          </a:p>
        </p:txBody>
      </p:sp>
      <p:pic>
        <p:nvPicPr>
          <p:cNvPr id="8197" name="Picture 5" descr="C:\Users\Кирилл\Desktop\ДЛЯ ПРЕЗЕНТАЦИИ\IMG_20210215_1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2087952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Кирилл\Desktop\ДЛЯ ПРЕЗЕНТАЦИИ\IMG_20210215_102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2979"/>
            <a:ext cx="2362199" cy="147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Кирилл\Desktop\ДЛЯ ПРЕЗЕНТАЦИИ\IMG_20210215_102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524000"/>
            <a:ext cx="21234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Кирилл\Desktop\ДЛЯ ПРЕЗЕНТАЦИИ\IMG_20210215_101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66800" y="3429000"/>
            <a:ext cx="275705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Кирилл\Desktop\ДЛЯ ПРЕЗЕНТАЦИИ\IMG_20210215_101147.jpg"/>
          <p:cNvPicPr>
            <a:picLocks noChangeAspect="1" noChangeArrowheads="1"/>
          </p:cNvPicPr>
          <p:nvPr/>
        </p:nvPicPr>
        <p:blipFill>
          <a:blip r:embed="rId7" cstate="print"/>
          <a:srcRect b="-24"/>
          <a:stretch>
            <a:fillRect/>
          </a:stretch>
        </p:blipFill>
        <p:spPr bwMode="auto">
          <a:xfrm>
            <a:off x="3962400" y="3276600"/>
            <a:ext cx="1828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C:\Users\Кирилл\Desktop\ДЛЯ ПРЕЗЕНТАЦИИ\IMG_20210215_101903.jpg"/>
          <p:cNvPicPr>
            <a:picLocks noChangeAspect="1" noChangeArrowheads="1"/>
          </p:cNvPicPr>
          <p:nvPr/>
        </p:nvPicPr>
        <p:blipFill>
          <a:blip r:embed="rId8" cstate="print"/>
          <a:srcRect r="33"/>
          <a:stretch>
            <a:fillRect/>
          </a:stretch>
        </p:blipFill>
        <p:spPr bwMode="auto">
          <a:xfrm flipH="1">
            <a:off x="5943600" y="3505200"/>
            <a:ext cx="2286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286000" y="304800"/>
            <a:ext cx="45720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 и спортивные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pic>
        <p:nvPicPr>
          <p:cNvPr id="33794" name="Picture 2" descr="C:\Users\Кирилл\Desktop\2021г.СРЕДНЯЯ ГР,\IMG-0676e6397f462ce82081ce3830c02e1d-V.jpg"/>
          <p:cNvPicPr>
            <a:picLocks noChangeAspect="1" noChangeArrowheads="1"/>
          </p:cNvPicPr>
          <p:nvPr/>
        </p:nvPicPr>
        <p:blipFill>
          <a:blip r:embed="rId3" cstate="print"/>
          <a:srcRect r="2" b="-53"/>
          <a:stretch>
            <a:fillRect/>
          </a:stretch>
        </p:blipFill>
        <p:spPr bwMode="auto">
          <a:xfrm rot="21058182">
            <a:off x="1025423" y="1407006"/>
            <a:ext cx="259767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Кирилл\Desktop\2021г.СРЕДНЯЯ ГР,\IMG-fbde2de247e69ea003accb97a1f89089-V.jpg"/>
          <p:cNvPicPr>
            <a:picLocks noChangeAspect="1" noChangeArrowheads="1"/>
          </p:cNvPicPr>
          <p:nvPr/>
        </p:nvPicPr>
        <p:blipFill>
          <a:blip r:embed="rId4" cstate="print"/>
          <a:srcRect b="-64"/>
          <a:stretch>
            <a:fillRect/>
          </a:stretch>
        </p:blipFill>
        <p:spPr bwMode="auto">
          <a:xfrm rot="717189">
            <a:off x="5791200" y="1447800"/>
            <a:ext cx="26289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Кирилл\Desktop\2021гМЛАДШАЯ ГР\IMG-0440a072b7032600035afadfa874b45a-V.jpg"/>
          <p:cNvPicPr>
            <a:picLocks noChangeAspect="1" noChangeArrowheads="1"/>
          </p:cNvPicPr>
          <p:nvPr/>
        </p:nvPicPr>
        <p:blipFill>
          <a:blip r:embed="rId5"/>
          <a:srcRect r="-37"/>
          <a:stretch>
            <a:fillRect/>
          </a:stretch>
        </p:blipFill>
        <p:spPr bwMode="auto">
          <a:xfrm>
            <a:off x="1828800" y="3886200"/>
            <a:ext cx="2514600" cy="25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 r="46" b="-27"/>
          <a:stretch>
            <a:fillRect/>
          </a:stretch>
        </p:blipFill>
        <p:spPr bwMode="auto">
          <a:xfrm>
            <a:off x="4648200" y="3886200"/>
            <a:ext cx="2654300" cy="254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33800" y="1676400"/>
            <a:ext cx="169933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86000" y="457200"/>
            <a:ext cx="4572000" cy="990600"/>
          </a:xfrm>
          <a:prstGeom prst="ellipse">
            <a:avLst/>
          </a:prstGeom>
          <a:solidFill>
            <a:srgbClr val="EDAE9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pic>
        <p:nvPicPr>
          <p:cNvPr id="10245" name="Picture 5" descr="C:\Users\Кирилл\Desktop\ДЛЯ ПРЕЗЕНТАЦИИ\IMG_20210215_102453.jpg"/>
          <p:cNvPicPr>
            <a:picLocks noChangeAspect="1" noChangeArrowheads="1"/>
          </p:cNvPicPr>
          <p:nvPr/>
        </p:nvPicPr>
        <p:blipFill>
          <a:blip r:embed="rId3" cstate="print"/>
          <a:srcRect r="39" b="-76"/>
          <a:stretch>
            <a:fillRect/>
          </a:stretch>
        </p:blipFill>
        <p:spPr bwMode="auto">
          <a:xfrm>
            <a:off x="914400" y="3962400"/>
            <a:ext cx="2590800" cy="175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 r="-21"/>
          <a:stretch>
            <a:fillRect/>
          </a:stretch>
        </p:blipFill>
        <p:spPr bwMode="auto">
          <a:xfrm>
            <a:off x="5943600" y="1447800"/>
            <a:ext cx="252505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 r="33"/>
          <a:stretch>
            <a:fillRect/>
          </a:stretch>
        </p:blipFill>
        <p:spPr bwMode="auto">
          <a:xfrm>
            <a:off x="5943600" y="4038600"/>
            <a:ext cx="249310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 r="52"/>
          <a:stretch>
            <a:fillRect/>
          </a:stretch>
        </p:blipFill>
        <p:spPr bwMode="auto">
          <a:xfrm>
            <a:off x="914400" y="1447800"/>
            <a:ext cx="284259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 b="-19"/>
          <a:stretch>
            <a:fillRect/>
          </a:stretch>
        </p:blipFill>
        <p:spPr bwMode="auto">
          <a:xfrm>
            <a:off x="3657600" y="1447800"/>
            <a:ext cx="2286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 descr="C:\Users\Кирилл\Desktop\ФОТО ДЛЯ ПРЕЗЕНТАЦИИ\IMG_0604.JPG"/>
          <p:cNvPicPr>
            <a:picLocks noChangeAspect="1" noChangeArrowheads="1"/>
          </p:cNvPicPr>
          <p:nvPr/>
        </p:nvPicPr>
        <p:blipFill>
          <a:blip r:embed="rId8" cstate="print"/>
          <a:srcRect r="-1" b="-93"/>
          <a:stretch>
            <a:fillRect/>
          </a:stretch>
        </p:blipFill>
        <p:spPr bwMode="auto">
          <a:xfrm>
            <a:off x="3429000" y="3962400"/>
            <a:ext cx="2514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362200" y="457200"/>
            <a:ext cx="4495800" cy="990600"/>
          </a:xfrm>
          <a:prstGeom prst="ellipse">
            <a:avLst/>
          </a:prstGeom>
          <a:solidFill>
            <a:srgbClr val="A8F6A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 r="38" b="40"/>
          <a:stretch>
            <a:fillRect/>
          </a:stretch>
        </p:blipFill>
        <p:spPr bwMode="auto">
          <a:xfrm>
            <a:off x="1143000" y="1447800"/>
            <a:ext cx="3962400" cy="221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3987799" cy="224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 r="-44"/>
          <a:stretch>
            <a:fillRect/>
          </a:stretch>
        </p:blipFill>
        <p:spPr bwMode="auto">
          <a:xfrm>
            <a:off x="1143000" y="3962400"/>
            <a:ext cx="2971800" cy="202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/>
          <a:srcRect r="-35"/>
          <a:stretch>
            <a:fillRect/>
          </a:stretch>
        </p:blipFill>
        <p:spPr bwMode="auto">
          <a:xfrm>
            <a:off x="5181600" y="1752600"/>
            <a:ext cx="303451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362200" y="457200"/>
            <a:ext cx="4572000" cy="1066800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Коррекционная гимнастика </a:t>
            </a:r>
          </a:p>
        </p:txBody>
      </p:sp>
      <p:pic>
        <p:nvPicPr>
          <p:cNvPr id="12293" name="Picture 5" descr="C:\Users\Кирилл\Desktop\КОРРЕГИРУЮЩИЯ ГИМНАСТИКА\20180207_09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6002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Кирилл\Desktop\КОРРЕГИРУЮЩИЯ ГИМНАСТИКА\20180207_094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C:\Users\Кирилл\Desktop\КОРРЕГИРУЮЩИЯ ГИМНАСТИКА\20180207_10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05000"/>
            <a:ext cx="2032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C:\Users\Кирилл\Desktop\КОРРЕГИРУЮЩИЯ ГИМНАСТИКА\20180209_093307.jpg"/>
          <p:cNvPicPr>
            <a:picLocks noChangeAspect="1" noChangeArrowheads="1"/>
          </p:cNvPicPr>
          <p:nvPr/>
        </p:nvPicPr>
        <p:blipFill>
          <a:blip r:embed="rId6" cstate="print"/>
          <a:srcRect r="24" b="-28"/>
          <a:stretch>
            <a:fillRect/>
          </a:stretch>
        </p:blipFill>
        <p:spPr bwMode="auto">
          <a:xfrm>
            <a:off x="1143000" y="1524000"/>
            <a:ext cx="2286000" cy="184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C:\Users\Кирилл\Desktop\КОРРЕГИРУЮЩИЯ ГИМНАСТИКА\20180209_100206.jpg"/>
          <p:cNvPicPr>
            <a:picLocks noChangeAspect="1" noChangeArrowheads="1"/>
          </p:cNvPicPr>
          <p:nvPr/>
        </p:nvPicPr>
        <p:blipFill>
          <a:blip r:embed="rId7" cstate="print"/>
          <a:srcRect b="96"/>
          <a:stretch>
            <a:fillRect/>
          </a:stretch>
        </p:blipFill>
        <p:spPr bwMode="auto">
          <a:xfrm>
            <a:off x="5302956" y="3810000"/>
            <a:ext cx="289559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funforkids.ru/pictures/rainbow/rainbow1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930650"/>
            <a:ext cx="1203325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362200" y="457200"/>
            <a:ext cx="4495800" cy="990600"/>
          </a:xfrm>
          <a:prstGeom prst="ellipse">
            <a:avLst/>
          </a:prstGeom>
          <a:solidFill>
            <a:srgbClr val="A8F6A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  <p:pic>
        <p:nvPicPr>
          <p:cNvPr id="13318" name="Picture 6" descr="C:\Users\Кирилл\Desktop\2021гМЛАДШАЯ ГР\IMG_20210210_092855.jpg"/>
          <p:cNvPicPr>
            <a:picLocks noChangeAspect="1" noChangeArrowheads="1"/>
          </p:cNvPicPr>
          <p:nvPr/>
        </p:nvPicPr>
        <p:blipFill>
          <a:blip r:embed="rId3" cstate="print"/>
          <a:srcRect r="-19" b="90"/>
          <a:stretch>
            <a:fillRect/>
          </a:stretch>
        </p:blipFill>
        <p:spPr bwMode="auto">
          <a:xfrm>
            <a:off x="4495800" y="1752600"/>
            <a:ext cx="3828435" cy="178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C:\Users\Кирилл\Desktop\2021гМЛАДШАЯ ГР\IMG_20210210_095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538537"/>
            <a:ext cx="3733801" cy="21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C:\Users\Кирилл\Desktop\ДЛЯ ПРЕЗЕНТАЦИИ\IMG_20210215_100603.jpg"/>
          <p:cNvPicPr>
            <a:picLocks noChangeAspect="1" noChangeArrowheads="1"/>
          </p:cNvPicPr>
          <p:nvPr/>
        </p:nvPicPr>
        <p:blipFill>
          <a:blip r:embed="rId5" cstate="print"/>
          <a:srcRect r="15"/>
          <a:stretch>
            <a:fillRect/>
          </a:stretch>
        </p:blipFill>
        <p:spPr bwMode="auto">
          <a:xfrm rot="10800000" flipV="1">
            <a:off x="1066800" y="2286000"/>
            <a:ext cx="3317629" cy="215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schwedow.at.ua/167a6ce8555d.pn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 rot="20821124">
            <a:off x="1074738" y="4732338"/>
            <a:ext cx="3638550" cy="86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09800" y="381000"/>
            <a:ext cx="4648200" cy="1219200"/>
          </a:xfrm>
          <a:prstGeom prst="ellipse">
            <a:avLst/>
          </a:prstGeom>
          <a:solidFill>
            <a:srgbClr val="FBA3F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 </a:t>
            </a:r>
            <a:r>
              <a:rPr lang="ru-RU" sz="2000" b="1">
                <a:solidFill>
                  <a:srgbClr val="9900FF"/>
                </a:solidFill>
              </a:rPr>
              <a:t>Ф</a:t>
            </a:r>
            <a:r>
              <a:rPr lang="ru-RU" sz="2000" b="1">
                <a:solidFill>
                  <a:srgbClr val="9900FF"/>
                </a:solidFill>
                <a:cs typeface="Calibri" pitchFamily="34" charset="0"/>
              </a:rPr>
              <a:t>изкультурный досуг, физкультурные праздники</a:t>
            </a:r>
            <a:r>
              <a:rPr lang="ru-RU" sz="2400" b="1">
                <a:solidFill>
                  <a:srgbClr val="FFFFFF"/>
                </a:solidFill>
                <a:cs typeface="Calibri" pitchFamily="34" charset="0"/>
              </a:rPr>
              <a:t>. 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Кирилл\Desktop\ФОТО ДЛЯ ПРЕЗЕНТАЦИИ\IMG_2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2590800" cy="145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Кирилл\Desktop\ФОТО ДЛЯ ПРЕЗЕНТАЦИИ\DSC0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799"/>
            <a:ext cx="1828800" cy="137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Кирилл\Desktop\ФОТО ДЛЯ ПРЕЗЕНТАЦИИ\DSC04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47999"/>
            <a:ext cx="1752538" cy="131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C:\Users\Кирилл\Desktop\ФОТО ДЛЯ ПРЕЗЕНТАЦИИ\DSC04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971800"/>
            <a:ext cx="1828800" cy="137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C:\Users\Кирилл\Desktop\ФОТО ДЛЯ ПРЕЗЕНТАЦИИ\IMG_2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600200"/>
            <a:ext cx="2497794" cy="140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Кирилл\Desktop\ФОТО ДЛЯ ПРЕЗЕНТАЦИИ\20160310_104251.jpg"/>
          <p:cNvPicPr>
            <a:picLocks noChangeAspect="1" noChangeArrowheads="1"/>
          </p:cNvPicPr>
          <p:nvPr/>
        </p:nvPicPr>
        <p:blipFill>
          <a:blip r:embed="rId8" cstate="print"/>
          <a:srcRect b="-98"/>
          <a:stretch>
            <a:fillRect/>
          </a:stretch>
        </p:blipFill>
        <p:spPr bwMode="auto">
          <a:xfrm>
            <a:off x="2819400" y="3048000"/>
            <a:ext cx="1219200" cy="140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C:\Users\Кирилл\Desktop\ФОТО ДЛЯ ПРЕЗЕНТАЦИИ\20170316_1604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144780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1" descr="C:\Users\Кирилл\Desktop\ФОТО ДЛЯ ПРЕЗЕНТАЦИИ\100_22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648200"/>
            <a:ext cx="182895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C:\Users\Кирилл\Desktop\ФОТО ДЛЯ ПРЕЗЕНТАЦИИ\DSC038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4648200"/>
            <a:ext cx="182887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 cstate="print"/>
          <a:srcRect b="-75"/>
          <a:stretch>
            <a:fillRect/>
          </a:stretch>
        </p:blipFill>
        <p:spPr bwMode="auto">
          <a:xfrm>
            <a:off x="5105400" y="3048000"/>
            <a:ext cx="13716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Картинка 4 из 9600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535166">
            <a:off x="3972221" y="3286885"/>
            <a:ext cx="1184406" cy="749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86000" y="457200"/>
            <a:ext cx="4572000" cy="1066800"/>
          </a:xfrm>
          <a:prstGeom prst="ellipse">
            <a:avLst/>
          </a:prstGeom>
          <a:solidFill>
            <a:srgbClr val="99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</p:txBody>
      </p:sp>
      <p:pic>
        <p:nvPicPr>
          <p:cNvPr id="35843" name="Picture 3" descr="C:\Users\Кирилл\Desktop\ФИЗКУЛЬТУРНЫЕ ЗАНЯТИЯ\IMG-ebfaf5dbae69a86f3351a3969ec305b8-V.jpg"/>
          <p:cNvPicPr>
            <a:picLocks noChangeAspect="1" noChangeArrowheads="1"/>
          </p:cNvPicPr>
          <p:nvPr/>
        </p:nvPicPr>
        <p:blipFill>
          <a:blip r:embed="rId3"/>
          <a:srcRect r="-58" b="-118"/>
          <a:stretch>
            <a:fillRect/>
          </a:stretch>
        </p:blipFill>
        <p:spPr bwMode="auto">
          <a:xfrm>
            <a:off x="3518648" y="4038600"/>
            <a:ext cx="2640106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Кирилл\Desktop\ФИЗКУЛЬТУРНЫЕ ЗАНЯТИЯ\IMG-dd999471c6a6f5c4634061ff7fb7d8d7-V.jpg"/>
          <p:cNvPicPr>
            <a:picLocks noChangeAspect="1" noChangeArrowheads="1"/>
          </p:cNvPicPr>
          <p:nvPr/>
        </p:nvPicPr>
        <p:blipFill>
          <a:blip r:embed="rId4" cstate="print"/>
          <a:srcRect b="50"/>
          <a:stretch>
            <a:fillRect/>
          </a:stretch>
        </p:blipFill>
        <p:spPr bwMode="auto">
          <a:xfrm>
            <a:off x="651933" y="3962400"/>
            <a:ext cx="275166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Кирилл\Desktop\ФИЗКУЛЬТУРНЫЕ ЗАНЯТИЯ\IMG-8ee231138e02b415d1cf2a2bb5656ce9-V.jpg"/>
          <p:cNvPicPr>
            <a:picLocks noChangeAspect="1" noChangeArrowheads="1"/>
          </p:cNvPicPr>
          <p:nvPr/>
        </p:nvPicPr>
        <p:blipFill>
          <a:blip r:embed="rId5"/>
          <a:srcRect b="33"/>
          <a:stretch>
            <a:fillRect/>
          </a:stretch>
        </p:blipFill>
        <p:spPr bwMode="auto">
          <a:xfrm>
            <a:off x="685800" y="2057400"/>
            <a:ext cx="2732314" cy="147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C:\Users\Кирилл\Desktop\ФИЗКУЛЬТУРНЫЕ ЗАНЯТИЯ\IMG-5321d0dc809f31688da03d30a9a32b24-V.jpg"/>
          <p:cNvPicPr>
            <a:picLocks noChangeAspect="1" noChangeArrowheads="1"/>
          </p:cNvPicPr>
          <p:nvPr/>
        </p:nvPicPr>
        <p:blipFill>
          <a:blip r:embed="rId6" cstate="print"/>
          <a:srcRect b="41"/>
          <a:stretch>
            <a:fillRect/>
          </a:stretch>
        </p:blipFill>
        <p:spPr bwMode="auto">
          <a:xfrm>
            <a:off x="5943600" y="1981200"/>
            <a:ext cx="247597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C:\Users\Кирилл\Desktop\2021г ПОДГОТОВИТЕЛЬНАЯ ГР.ФИЗКУЛЬТУРА\ФОТО ДЕТЕЙ2021г ФИЗКУЛЬТУРА\IMG_20210201_094505.jpg"/>
          <p:cNvPicPr>
            <a:picLocks noChangeAspect="1" noChangeArrowheads="1"/>
          </p:cNvPicPr>
          <p:nvPr/>
        </p:nvPicPr>
        <p:blipFill>
          <a:blip r:embed="rId7" cstate="print"/>
          <a:srcRect r="-52" b="-82"/>
          <a:stretch>
            <a:fillRect/>
          </a:stretch>
        </p:blipFill>
        <p:spPr bwMode="auto">
          <a:xfrm>
            <a:off x="3581400" y="1600200"/>
            <a:ext cx="227473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C:\Users\Кирилл\Desktop\2021г ПОДГОТОВИТЕЛЬНАЯ ГР.ФИЗКУЛЬТУРА\ФОТО ДЕТЕЙ2021г ФИЗКУЛЬТУРА\IMG_20210201_094549.jpg"/>
          <p:cNvPicPr>
            <a:picLocks noChangeAspect="1" noChangeArrowheads="1"/>
          </p:cNvPicPr>
          <p:nvPr/>
        </p:nvPicPr>
        <p:blipFill>
          <a:blip r:embed="rId8" cstate="print"/>
          <a:srcRect r="56" b="-40"/>
          <a:stretch>
            <a:fillRect/>
          </a:stretch>
        </p:blipFill>
        <p:spPr bwMode="auto">
          <a:xfrm>
            <a:off x="6248400" y="3886200"/>
            <a:ext cx="2209800" cy="197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524000" y="76200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Десять золотых правил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838200" y="1752600"/>
            <a:ext cx="7239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Соблюдайте режим дня!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Обращайте больше внимания на питание!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Больше двигайтесь!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Спите в прохладной комнате!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Не гасите в себе гнев, дайте вырваться ему наружу!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Постоянно занимайтесь интеллектуальной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Гоните прочь уныние и хандру!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Адекватно реагируйте на все проявления своего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организма!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Старайтесь получать как можно больше</a:t>
            </a:r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положительных эмоций!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Желайте себе и окружающим только добра!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9200" y="838201"/>
            <a:ext cx="6858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20484" name="Picture 2" descr="http://www.lazurniy.org.ua/images/pictures/foto-k-novostyam/roditelskii-klub/zakalivanie-%28page-picture-large%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89288"/>
            <a:ext cx="41148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irov.spb.ru/dou/43/images/stories/03_dostizeniya/fizruk/fizruk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6019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Рисунок 5" descr="36928_html_m20fce19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62400"/>
            <a:ext cx="27432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066800" y="914400"/>
            <a:ext cx="731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здоровьесберегающих технологий в ДОУ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914400" y="2413000"/>
            <a:ext cx="792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дошкольнику возможность сохранения здоровья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Сформировать у него необходимые знания, умения и навыки по ЗОЖ</a:t>
            </a:r>
          </a:p>
          <a:p>
            <a:pPr>
              <a:buFont typeface="Wingdings" pitchFamily="2" charset="2"/>
              <a:buChar char="v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Научить использовать полученные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знания в повседневной жизни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838200" y="533400"/>
            <a:ext cx="723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здоровьесбережения в ДОУ:</a:t>
            </a:r>
            <a:b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914400" y="1143000"/>
            <a:ext cx="7696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закаливающих мероприятий (воздушное закаливание, хождение по “дорожкам здоровья”, профилактика плоскостопия; хождение босиком,максимальное пребывание детей на свежем воздухе, бодрящая гимнастика);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 всех типов;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прогулки)  и инновационные технологии оздоровления и профилактики     (сухой бассейн, массажёры, тактильные дорожки);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рационального питания;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медико-профилактическая работа с детьми и родителями;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СанПиНа к организации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процесса;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мероприятий по сохранению физического и психологического здоровья педагогов.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838200" y="457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здоровьесбережению в ДОУ 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990600" y="1219200"/>
            <a:ext cx="7696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задач физкультурно-оздоровительной работы в различные виды совместной деятельности.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инновационных здоровьесберегающих технологий в воспитательно-образовательный процесс ДОУ.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форм физкультурно - досуговой деятельности с дошкольниками.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к здоровому образу жизни у дошкольников, педагогов и  родителей.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физических качеств и обеспечение нормального уровня физической подготовленности в соответствии с возможностями и состоянием здоровья ребенка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физического и психического благополучия каждого ребёнка в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 со стрелкой вниз 2"/>
          <p:cNvSpPr/>
          <p:nvPr/>
        </p:nvSpPr>
        <p:spPr>
          <a:xfrm>
            <a:off x="1066800" y="533400"/>
            <a:ext cx="73152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дошкольном образовании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2971800"/>
            <a:ext cx="3276600" cy="1752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сохранения</a:t>
            </a: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стимулирования</a:t>
            </a:r>
          </a:p>
          <a:p>
            <a:pPr algn="ctr">
              <a:defRPr/>
            </a:pP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677688">
            <a:off x="3105150" y="2012950"/>
            <a:ext cx="1447800" cy="1192213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53000" y="2895600"/>
            <a:ext cx="3810000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обучения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здоровому образу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637968">
            <a:off x="5184776" y="2041525"/>
            <a:ext cx="1066800" cy="110172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91000" y="2667000"/>
            <a:ext cx="914400" cy="2133600"/>
          </a:xfrm>
          <a:prstGeom prst="downArrow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67000" y="5181600"/>
            <a:ext cx="4191000" cy="1066800"/>
          </a:xfrm>
          <a:prstGeom prst="ellipse">
            <a:avLst/>
          </a:prstGeom>
          <a:solidFill>
            <a:srgbClr val="3FAF0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ramka-dlya-kartinki-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2400" y="1219200"/>
            <a:ext cx="2438400" cy="152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3733800"/>
            <a:ext cx="2514600" cy="1371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5257800" y="5181600"/>
            <a:ext cx="2438400" cy="1371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</a:t>
            </a:r>
          </a:p>
        </p:txBody>
      </p:sp>
      <p:sp>
        <p:nvSpPr>
          <p:cNvPr id="7" name="Овал 6"/>
          <p:cNvSpPr/>
          <p:nvPr/>
        </p:nvSpPr>
        <p:spPr>
          <a:xfrm>
            <a:off x="2286000" y="5257800"/>
            <a:ext cx="2514600" cy="1447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3429000" y="0"/>
            <a:ext cx="2438400" cy="1447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 и спортивные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6400800" y="1676400"/>
            <a:ext cx="2362200" cy="1447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248400" y="3581400"/>
            <a:ext cx="2590800" cy="15240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1828800" y="1676400"/>
            <a:ext cx="5562600" cy="37338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   сохранения  и   стимулирования</a:t>
            </a:r>
          </a:p>
          <a:p>
            <a:pPr algn="ctr"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286000" y="457200"/>
            <a:ext cx="4648200" cy="990600"/>
          </a:xfrm>
          <a:prstGeom prst="ellips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Утренняя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8" name="Picture 8" descr="C:\Documents and Settings\Admin\Рабочий стол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555993" cy="235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Кирилл\Desktop\2021г ПОДГОТОВИТЕЛЬНАЯ ГР.ФИЗКУЛЬТУРА\ФОТО ДЕТЕЙ2021г ФИЗКУЛЬТУРА\IMG_20210201_093336.jpg"/>
          <p:cNvPicPr>
            <a:picLocks noChangeAspect="1" noChangeArrowheads="1"/>
          </p:cNvPicPr>
          <p:nvPr/>
        </p:nvPicPr>
        <p:blipFill>
          <a:blip r:embed="rId4" cstate="print"/>
          <a:srcRect b="27"/>
          <a:stretch>
            <a:fillRect/>
          </a:stretch>
        </p:blipFill>
        <p:spPr bwMode="auto">
          <a:xfrm>
            <a:off x="1143000" y="1447800"/>
            <a:ext cx="3200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Кирилл\Desktop\2021г.СРЕДНЯЯ ГР,\IMG-f6fd45ffb1656ba6b0e74d9af1ee03d9-V.jpg"/>
          <p:cNvPicPr>
            <a:picLocks noChangeAspect="1" noChangeArrowheads="1"/>
          </p:cNvPicPr>
          <p:nvPr/>
        </p:nvPicPr>
        <p:blipFill>
          <a:blip r:embed="rId5"/>
          <a:srcRect r="-38" b="-25"/>
          <a:stretch>
            <a:fillRect/>
          </a:stretch>
        </p:blipFill>
        <p:spPr bwMode="auto">
          <a:xfrm>
            <a:off x="1295400" y="3886200"/>
            <a:ext cx="2590800" cy="211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733800"/>
            <a:ext cx="3581400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Рисунок 1" descr="ramka-dlya-kartinki-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286000" y="533400"/>
            <a:ext cx="4572000" cy="914400"/>
          </a:xfrm>
          <a:prstGeom prst="ellipse">
            <a:avLst/>
          </a:prstGeom>
          <a:solidFill>
            <a:srgbClr val="66BF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r="21"/>
          <a:stretch>
            <a:fillRect/>
          </a:stretch>
        </p:blipFill>
        <p:spPr bwMode="auto">
          <a:xfrm>
            <a:off x="914400" y="4038600"/>
            <a:ext cx="2455336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r="33"/>
          <a:stretch>
            <a:fillRect/>
          </a:stretch>
        </p:blipFill>
        <p:spPr bwMode="auto">
          <a:xfrm>
            <a:off x="3429000" y="4038600"/>
            <a:ext cx="2509381" cy="152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 r="23"/>
          <a:stretch>
            <a:fillRect/>
          </a:stretch>
        </p:blipFill>
        <p:spPr bwMode="auto">
          <a:xfrm>
            <a:off x="5916316" y="4062669"/>
            <a:ext cx="2279731" cy="149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76400"/>
            <a:ext cx="2057400" cy="187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7830800" y="-23698200"/>
            <a:ext cx="4953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/>
          <a:srcRect b="-59"/>
          <a:stretch>
            <a:fillRect/>
          </a:stretch>
        </p:blipFill>
        <p:spPr bwMode="auto">
          <a:xfrm>
            <a:off x="990600" y="1447800"/>
            <a:ext cx="180852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/>
          <a:srcRect b="93"/>
          <a:stretch>
            <a:fillRect/>
          </a:stretch>
        </p:blipFill>
        <p:spPr bwMode="auto">
          <a:xfrm>
            <a:off x="6477000" y="1447800"/>
            <a:ext cx="1680210" cy="21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391</Words>
  <Application>Microsoft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work_pc</dc:creator>
  <cp:lastModifiedBy>Ольга</cp:lastModifiedBy>
  <cp:revision>105</cp:revision>
  <cp:lastPrinted>1601-01-01T00:00:00Z</cp:lastPrinted>
  <dcterms:created xsi:type="dcterms:W3CDTF">1601-01-01T00:00:00Z</dcterms:created>
  <dcterms:modified xsi:type="dcterms:W3CDTF">2021-12-10T07:20:02Z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1480060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Version">
    <vt:i4>1</vt:i4>
  </property>
</Properties>
</file>