
<file path=[Content_Types].xml><?xml version="1.0" encoding="utf-8"?>
<Types xmlns="http://schemas.openxmlformats.org/package/2006/content-types">
  <Default Extension="png" ContentType="image/png"/>
  <Default Extension="aac" ContentType="audio/aac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B947-DE1C-4030-A863-81C93E477CEB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512B-0585-4ABB-966A-B799EE176BE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B947-DE1C-4030-A863-81C93E477CEB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512B-0585-4ABB-966A-B799EE176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B947-DE1C-4030-A863-81C93E477CEB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512B-0585-4ABB-966A-B799EE176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B947-DE1C-4030-A863-81C93E477CEB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512B-0585-4ABB-966A-B799EE176BE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B947-DE1C-4030-A863-81C93E477CEB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512B-0585-4ABB-966A-B799EE176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B947-DE1C-4030-A863-81C93E477CEB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512B-0585-4ABB-966A-B799EE176BE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B947-DE1C-4030-A863-81C93E477CEB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512B-0585-4ABB-966A-B799EE176BE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B947-DE1C-4030-A863-81C93E477CEB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512B-0585-4ABB-966A-B799EE176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B947-DE1C-4030-A863-81C93E477CEB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512B-0585-4ABB-966A-B799EE176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B947-DE1C-4030-A863-81C93E477CEB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512B-0585-4ABB-966A-B799EE176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B947-DE1C-4030-A863-81C93E477CEB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512B-0585-4ABB-966A-B799EE176BE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60B947-DE1C-4030-A863-81C93E477CEB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5F512B-0585-4ABB-966A-B799EE176B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../media/media2.aac"/><Relationship Id="rId7" Type="http://schemas.openxmlformats.org/officeDocument/2006/relationships/image" Target="../media/image1.png"/><Relationship Id="rId2" Type="http://schemas.microsoft.com/office/2007/relationships/media" Target="../media/media2.aac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3.m4a"/><Relationship Id="rId4" Type="http://schemas.microsoft.com/office/2007/relationships/media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700808"/>
            <a:ext cx="6800543" cy="4608512"/>
          </a:xfrm>
        </p:spPr>
        <p:txBody>
          <a:bodyPr>
            <a:normAutofit fontScale="90000"/>
          </a:bodyPr>
          <a:lstStyle/>
          <a:p>
            <a:pPr marL="0" indent="0" algn="ctr">
              <a:spcAft>
                <a:spcPts val="750"/>
              </a:spcAft>
              <a:buNone/>
            </a:pPr>
            <a:r>
              <a:rPr lang="ru-RU" sz="3600" dirty="0" smtClean="0">
                <a:solidFill>
                  <a:srgbClr val="00B0F0"/>
                </a:solidFill>
              </a:rPr>
              <a:t>«Этнокультурное воспитание дошкольников средствами музыкальной культуры и досуговой  деятельности</a:t>
            </a:r>
            <a:r>
              <a:rPr lang="ru-RU" sz="3600" dirty="0" smtClean="0">
                <a:solidFill>
                  <a:srgbClr val="00B0F0"/>
                </a:solidFill>
              </a:rPr>
              <a:t>»</a:t>
            </a:r>
            <a:br>
              <a:rPr lang="ru-RU" sz="3600" dirty="0" smtClean="0">
                <a:solidFill>
                  <a:srgbClr val="00B0F0"/>
                </a:solidFill>
              </a:rPr>
            </a:br>
            <a:r>
              <a:rPr lang="ru-RU" sz="3600" dirty="0" smtClean="0">
                <a:solidFill>
                  <a:srgbClr val="00B0F0"/>
                </a:solidFill>
              </a:rPr>
              <a:t/>
            </a:r>
            <a:br>
              <a:rPr lang="ru-RU" sz="3600" dirty="0" smtClean="0">
                <a:solidFill>
                  <a:srgbClr val="00B0F0"/>
                </a:solidFill>
              </a:rPr>
            </a:br>
            <a:r>
              <a:rPr lang="en-US" sz="1800" dirty="0" smtClean="0">
                <a:solidFill>
                  <a:srgbClr val="00B0F0"/>
                </a:solidFill>
              </a:rPr>
              <a:t>I </a:t>
            </a:r>
            <a:r>
              <a:rPr lang="ru-RU" sz="1800" dirty="0" smtClean="0">
                <a:solidFill>
                  <a:srgbClr val="00B0F0"/>
                </a:solidFill>
              </a:rPr>
              <a:t>ЧАСТЬ</a:t>
            </a:r>
            <a:r>
              <a:rPr lang="ru-RU" sz="3600" dirty="0">
                <a:solidFill>
                  <a:srgbClr val="00B0F0"/>
                </a:solidFill>
              </a:rPr>
              <a:t/>
            </a:r>
            <a:br>
              <a:rPr lang="ru-RU" sz="3600" dirty="0">
                <a:solidFill>
                  <a:srgbClr val="00B0F0"/>
                </a:solidFill>
              </a:rPr>
            </a:br>
            <a:r>
              <a:rPr lang="ru-RU" sz="1800" dirty="0" smtClean="0">
                <a:solidFill>
                  <a:srgbClr val="00B0F0"/>
                </a:solidFill>
              </a:rPr>
              <a:t/>
            </a:r>
            <a:br>
              <a:rPr lang="ru-RU" sz="1800" dirty="0" smtClean="0">
                <a:solidFill>
                  <a:srgbClr val="00B0F0"/>
                </a:solidFill>
              </a:rPr>
            </a:br>
            <a:r>
              <a:rPr lang="ru-RU" sz="1800" dirty="0" smtClean="0">
                <a:solidFill>
                  <a:srgbClr val="00B0F0"/>
                </a:solidFill>
              </a:rPr>
              <a:t>Подготовили: </a:t>
            </a:r>
            <a:br>
              <a:rPr lang="ru-RU" sz="1800" dirty="0" smtClean="0">
                <a:solidFill>
                  <a:srgbClr val="00B0F0"/>
                </a:solidFill>
              </a:rPr>
            </a:br>
            <a:r>
              <a:rPr lang="ru-RU" sz="1800" dirty="0" smtClean="0">
                <a:solidFill>
                  <a:srgbClr val="00B0F0"/>
                </a:solidFill>
              </a:rPr>
              <a:t/>
            </a:r>
            <a:br>
              <a:rPr lang="ru-RU" sz="1800" dirty="0" smtClean="0">
                <a:solidFill>
                  <a:srgbClr val="00B0F0"/>
                </a:solidFill>
              </a:rPr>
            </a:br>
            <a:r>
              <a:rPr lang="ru-RU" sz="1800" dirty="0" smtClean="0">
                <a:solidFill>
                  <a:srgbClr val="00B0F0"/>
                </a:solidFill>
              </a:rPr>
              <a:t>музыкальный руководитель Федотова Т.И.</a:t>
            </a:r>
            <a:br>
              <a:rPr lang="ru-RU" sz="1800" dirty="0" smtClean="0">
                <a:solidFill>
                  <a:srgbClr val="00B0F0"/>
                </a:solidFill>
              </a:rPr>
            </a:br>
            <a:r>
              <a:rPr lang="ru-RU" sz="1800" dirty="0" smtClean="0">
                <a:solidFill>
                  <a:srgbClr val="00B0F0"/>
                </a:solidFill>
              </a:rPr>
              <a:t>            педагог-психолог Мендыбаева А.Б.</a:t>
            </a:r>
            <a:br>
              <a:rPr lang="ru-RU" sz="1800" dirty="0" smtClean="0">
                <a:solidFill>
                  <a:srgbClr val="00B0F0"/>
                </a:solidFill>
              </a:rPr>
            </a:br>
            <a:r>
              <a:rPr lang="ru-RU" sz="1800" dirty="0" smtClean="0">
                <a:solidFill>
                  <a:srgbClr val="00B0F0"/>
                </a:solidFill>
              </a:rPr>
              <a:t>            </a:t>
            </a:r>
            <a:r>
              <a:rPr lang="ru-RU" sz="1800" dirty="0">
                <a:solidFill>
                  <a:srgbClr val="00B0F0"/>
                </a:solidFill>
              </a:rPr>
              <a:t>с</a:t>
            </a:r>
            <a:r>
              <a:rPr lang="ru-RU" sz="1800" dirty="0" smtClean="0">
                <a:solidFill>
                  <a:srgbClr val="00B0F0"/>
                </a:solidFill>
              </a:rPr>
              <a:t>тарший воспитатель Ковалева Е.В.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755576" y="260648"/>
            <a:ext cx="7624936" cy="16173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МДОУ «Детский сад п. Пробуждение»</a:t>
            </a:r>
          </a:p>
          <a:p>
            <a:pPr marL="45720" indent="0">
              <a:buNone/>
            </a:pPr>
            <a:endParaRPr lang="ru-RU" dirty="0">
              <a:solidFill>
                <a:srgbClr val="00B0F0"/>
              </a:solidFill>
            </a:endParaRPr>
          </a:p>
          <a:p>
            <a:pPr marL="45720" indent="0" algn="ctr"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0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68"/>
    </mc:Choice>
    <mc:Fallback xmlns="">
      <p:transition spd="slow" advTm="538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7100" y="627063"/>
            <a:ext cx="7605340" cy="1116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100" b="0" dirty="0" smtClean="0"/>
              <a:t>МДОУ «Детский </a:t>
            </a:r>
            <a:r>
              <a:rPr lang="ru-RU" sz="3100" b="0" dirty="0"/>
              <a:t>сад </a:t>
            </a:r>
            <a:r>
              <a:rPr lang="ru-RU" sz="3100" b="0" dirty="0" smtClean="0"/>
              <a:t>п. Пробуждение</a:t>
            </a:r>
            <a:r>
              <a:rPr lang="ru-RU" dirty="0" smtClean="0"/>
              <a:t>»</a:t>
            </a:r>
            <a:endParaRPr lang="ru-RU" b="1" dirty="0"/>
          </a:p>
        </p:txBody>
      </p:sp>
      <p:pic>
        <p:nvPicPr>
          <p:cNvPr id="4" name="14 мар., 10.21_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3850" y="5721893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09" y="2348880"/>
            <a:ext cx="7886700" cy="4223226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6769350"/>
      </p:ext>
    </p:extLst>
  </p:cSld>
  <p:clrMapOvr>
    <a:masterClrMapping/>
  </p:clrMapOvr>
  <p:transition spd="slow" advTm="2463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5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фото стаж22\21фото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0784"/>
            <a:ext cx="8496944" cy="5468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1" y="476672"/>
            <a:ext cx="7200800" cy="724113"/>
          </a:xfrm>
        </p:spPr>
        <p:txBody>
          <a:bodyPr/>
          <a:lstStyle/>
          <a:p>
            <a:pPr algn="ctr"/>
            <a:r>
              <a:rPr lang="ru-RU" sz="2800" dirty="0" smtClean="0"/>
              <a:t>Мини музей «Русская  изба»</a:t>
            </a:r>
            <a:endParaRPr lang="ru-RU" sz="2800" dirty="0"/>
          </a:p>
        </p:txBody>
      </p: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6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84"/>
    </mc:Choice>
    <mc:Fallback xmlns="">
      <p:transition spd="slow" advTm="30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66248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effectLst/>
              </a:rPr>
              <a:t>В музее мы проводим занятия, где знакомим </a:t>
            </a:r>
            <a:r>
              <a:rPr lang="ru-RU" sz="2000" dirty="0" smtClean="0">
                <a:effectLst/>
              </a:rPr>
              <a:t>детей с </a:t>
            </a:r>
            <a:r>
              <a:rPr lang="ru-RU" sz="2000" dirty="0">
                <a:effectLst/>
              </a:rPr>
              <a:t>предметами, кухонной утварью, традициями</a:t>
            </a:r>
            <a:endParaRPr lang="ru-RU" sz="2000" dirty="0"/>
          </a:p>
        </p:txBody>
      </p:sp>
      <p:pic>
        <p:nvPicPr>
          <p:cNvPr id="3" name="Рисунок 2" descr="G:\фото стаж22\20 фото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1420"/>
            <a:ext cx="5940425" cy="445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3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41"/>
    </mc:Choice>
    <mc:Fallback xmlns="">
      <p:transition spd="slow" advTm="20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512511" cy="8687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Куклы- закрутки </a:t>
            </a:r>
            <a:r>
              <a:rPr lang="ru-RU" sz="2000" dirty="0" err="1" smtClean="0"/>
              <a:t>накрутили,а</a:t>
            </a:r>
            <a:r>
              <a:rPr lang="ru-RU" sz="2000" dirty="0" smtClean="0"/>
              <a:t> потом и чай попили!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01420"/>
            <a:ext cx="8280920" cy="510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2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6"/>
    </mc:Choice>
    <mc:Fallback xmlns="">
      <p:transition spd="slow" advTm="9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348</TotalTime>
  <Words>57</Words>
  <Application>Microsoft Office PowerPoint</Application>
  <PresentationFormat>Экран (4:3)</PresentationFormat>
  <Paragraphs>7</Paragraphs>
  <Slides>5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Georgia</vt:lpstr>
      <vt:lpstr>Trebuchet MS</vt:lpstr>
      <vt:lpstr>Воздушный поток</vt:lpstr>
      <vt:lpstr>«Этнокультурное воспитание дошкольников средствами музыкальной культуры и досуговой  деятельности»  I ЧАСТЬ  Подготовили:   музыкальный руководитель Федотова Т.И.             педагог-психолог Мендыбаева А.Б.             старший воспитатель Ковалева Е.В.</vt:lpstr>
      <vt:lpstr>МДОУ «Детский сад п. Пробуждение»</vt:lpstr>
      <vt:lpstr>Мини музей «Русская  изба»</vt:lpstr>
      <vt:lpstr>В музее мы проводим занятия, где знакомим детей с предметами, кухонной утварью, традициями</vt:lpstr>
      <vt:lpstr>Куклы- закрутки накрутили,а потом и чай попили!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Приобщение  детей к  русской  народной  культуре посредством музыки» </dc:title>
  <dc:creator>User</dc:creator>
  <cp:lastModifiedBy>Катя</cp:lastModifiedBy>
  <cp:revision>28</cp:revision>
  <dcterms:created xsi:type="dcterms:W3CDTF">2001-12-31T22:27:42Z</dcterms:created>
  <dcterms:modified xsi:type="dcterms:W3CDTF">2023-02-21T10:20:34Z</dcterms:modified>
</cp:coreProperties>
</file>