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7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7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2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2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9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9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41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2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8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14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8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DCB68-25B8-4194-9B8A-0DCAE138DF48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45254-E2A2-4B52-89FB-497CBCB26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7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44016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</a:rPr>
              <a:t>Волшебный мир театра</a:t>
            </a:r>
            <a:endParaRPr lang="ru-RU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715250" cy="487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84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55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773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85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73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2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2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Табаков Олег Павлович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0891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еправильно ты, дядя Федор бутерброд ешь. Простоквашин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88" y="0"/>
            <a:ext cx="91596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0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Табаков поддерживал связь со своей малой родиной всю свою жизнь. </a:t>
            </a:r>
            <a:r>
              <a:rPr lang="ru-RU" sz="1600" dirty="0" smtClean="0">
                <a:solidFill>
                  <a:srgbClr val="C00000"/>
                </a:solidFill>
              </a:rPr>
              <a:t>Он удостоен </a:t>
            </a:r>
            <a:r>
              <a:rPr lang="ru-RU" sz="1600" dirty="0">
                <a:solidFill>
                  <a:srgbClr val="C00000"/>
                </a:solidFill>
              </a:rPr>
              <a:t>звания Почётный гражданин города Саратов</a:t>
            </a:r>
            <a:r>
              <a:rPr lang="ru-RU" sz="1600" dirty="0" smtClean="0">
                <a:solidFill>
                  <a:srgbClr val="C00000"/>
                </a:solidFill>
              </a:rPr>
              <a:t>. </a:t>
            </a:r>
            <a:r>
              <a:rPr lang="ru-RU" sz="1600" dirty="0">
                <a:solidFill>
                  <a:srgbClr val="C00000"/>
                </a:solidFill>
              </a:rPr>
              <a:t>В </a:t>
            </a:r>
            <a:r>
              <a:rPr lang="ru-RU" sz="1600" dirty="0" smtClean="0">
                <a:solidFill>
                  <a:srgbClr val="C00000"/>
                </a:solidFill>
              </a:rPr>
              <a:t>Саратове </a:t>
            </a:r>
            <a:r>
              <a:rPr lang="ru-RU" sz="1600" dirty="0">
                <a:solidFill>
                  <a:srgbClr val="C00000"/>
                </a:solidFill>
              </a:rPr>
              <a:t>открыт </a:t>
            </a:r>
            <a:r>
              <a:rPr lang="ru-RU" sz="1600" dirty="0" smtClean="0">
                <a:solidFill>
                  <a:srgbClr val="C00000"/>
                </a:solidFill>
              </a:rPr>
              <a:t>памятник </a:t>
            </a:r>
            <a:r>
              <a:rPr lang="ru-RU" sz="1600" dirty="0">
                <a:solidFill>
                  <a:srgbClr val="C00000"/>
                </a:solidFill>
              </a:rPr>
              <a:t>Олегу </a:t>
            </a:r>
            <a:r>
              <a:rPr lang="ru-RU" sz="1600" dirty="0" err="1">
                <a:solidFill>
                  <a:srgbClr val="C00000"/>
                </a:solidFill>
              </a:rPr>
              <a:t>Табакову</a:t>
            </a:r>
            <a:r>
              <a:rPr lang="ru-RU" sz="1600" dirty="0">
                <a:solidFill>
                  <a:srgbClr val="C00000"/>
                </a:solidFill>
              </a:rPr>
              <a:t>. Композиция изображает двух персонажей: юношу </a:t>
            </a:r>
            <a:r>
              <a:rPr lang="ru-RU" sz="1600" dirty="0" smtClean="0">
                <a:solidFill>
                  <a:srgbClr val="C00000"/>
                </a:solidFill>
              </a:rPr>
              <a:t>(</a:t>
            </a:r>
            <a:r>
              <a:rPr lang="ru-RU" sz="1600" dirty="0">
                <a:solidFill>
                  <a:srgbClr val="C00000"/>
                </a:solidFill>
              </a:rPr>
              <a:t>одна из самых первых киноролей </a:t>
            </a:r>
            <a:r>
              <a:rPr lang="ru-RU" sz="1600" dirty="0" err="1">
                <a:solidFill>
                  <a:srgbClr val="C00000"/>
                </a:solidFill>
              </a:rPr>
              <a:t>Табакова</a:t>
            </a:r>
            <a:r>
              <a:rPr lang="ru-RU" sz="1600" dirty="0">
                <a:solidFill>
                  <a:srgbClr val="C00000"/>
                </a:solidFill>
              </a:rPr>
              <a:t>) и мультяшного кота </a:t>
            </a:r>
            <a:r>
              <a:rPr lang="ru-RU" sz="1600" dirty="0" err="1">
                <a:solidFill>
                  <a:srgbClr val="C00000"/>
                </a:solidFill>
              </a:rPr>
              <a:t>Матроскина</a:t>
            </a:r>
            <a:r>
              <a:rPr lang="ru-RU" sz="1600" dirty="0">
                <a:solidFill>
                  <a:srgbClr val="C00000"/>
                </a:solidFill>
              </a:rPr>
              <a:t>, которого озвучивал Олег </a:t>
            </a:r>
            <a:r>
              <a:rPr lang="ru-RU" sz="1600" dirty="0" smtClean="0">
                <a:solidFill>
                  <a:srgbClr val="C00000"/>
                </a:solidFill>
              </a:rPr>
              <a:t>Павлович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3244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2138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0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82042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08640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28" y="260649"/>
            <a:ext cx="3973961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4" y="3501008"/>
            <a:ext cx="409803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28" y="3531907"/>
            <a:ext cx="3973961" cy="282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347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690"/>
            <a:ext cx="408437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8734"/>
            <a:ext cx="4247182" cy="59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92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9" y="260648"/>
            <a:ext cx="411595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84" y="260649"/>
            <a:ext cx="415137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98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2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0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56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42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196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55</Words>
  <Application>Microsoft Office PowerPoint</Application>
  <PresentationFormat>Экран (4:3)</PresentationFormat>
  <Paragraphs>3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Волшебный мир театра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Табаков Олег Павлович</vt:lpstr>
      <vt:lpstr>Презентация PowerPoint</vt:lpstr>
      <vt:lpstr>Табаков поддерживал связь со своей малой родиной всю свою жизнь. Он удостоен звания Почётный гражданин города Саратов. В Саратове открыт памятник Олегу Табакову. Композиция изображает двух персонажей: юношу (одна из самых первых киноролей Табакова) и мультяшного кота Матроскина, которого озвучивал Олег Павлович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мир театра</dc:title>
  <dc:creator>Admin</dc:creator>
  <cp:lastModifiedBy>Admin</cp:lastModifiedBy>
  <cp:revision>17</cp:revision>
  <dcterms:created xsi:type="dcterms:W3CDTF">2019-03-24T11:30:04Z</dcterms:created>
  <dcterms:modified xsi:type="dcterms:W3CDTF">2019-03-25T17:33:26Z</dcterms:modified>
</cp:coreProperties>
</file>