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1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3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6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2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5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8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7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48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B170-39F0-40DE-8AE6-C3B9DBD13F1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DD0B7-BCC8-494C-A6DE-E7F4EDFC8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4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&quot;фон для презентации на тему россия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avatars.mds.yandex.net/get-pdb/1058492/05a0c963-3dc6-4f04-8cfb-1c06e6f3f74c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57" y="-12576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340768"/>
            <a:ext cx="4548040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Россия –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Родина моя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933" y="5301208"/>
            <a:ext cx="2819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Выполнила:</a:t>
            </a:r>
          </a:p>
          <a:p>
            <a:r>
              <a:rPr lang="ru-RU" sz="2000" dirty="0" smtClean="0"/>
              <a:t>Сафарова Е. А. (учитель музыки МАОУ СОШ №6 им. Крылова И.В.)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117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0-02-0a-f6a023daa580b860ae7cef37f9c3590c27cfe327438f902a90a2b0d66da20dd5_5cfdcaa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360754"/>
            <a:ext cx="4896543" cy="412905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824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6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988840"/>
            <a:ext cx="8892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8280920" cy="30963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Цель Мастер-класса: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оказать </a:t>
            </a:r>
            <a:r>
              <a:rPr lang="ru-RU" dirty="0">
                <a:solidFill>
                  <a:schemeClr val="tx1"/>
                </a:solidFill>
              </a:rPr>
              <a:t>многогранность музыки; создать условия для свободных высказываний по теме; способствовать формированию музыкальной культуры учащихся, развитию и углублению  интереса к музыке и музыкальной деятельности.</a:t>
            </a:r>
          </a:p>
          <a:p>
            <a:pPr algn="l"/>
            <a:endParaRPr lang="ru-RU" dirty="0"/>
          </a:p>
        </p:txBody>
      </p:sp>
      <p:pic>
        <p:nvPicPr>
          <p:cNvPr id="1026" name="Picture 2" descr="https://avatars.mds.yandex.net/get-zen_doc/1945957/pub_5d1ee221ebe74c00adc0600f_5d1ee2ce3b4cd800adc74fc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716778" cy="24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9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392" y="133795"/>
            <a:ext cx="3456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800000"/>
                </a:solidFill>
              </a:rPr>
              <a:t>Россия</a:t>
            </a: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752823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800000"/>
                </a:solidFill>
              </a:rPr>
              <a:t>Родина</a:t>
            </a:r>
            <a:endParaRPr lang="ru-RU" sz="4400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0996" y="4931432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800000"/>
                </a:solidFill>
              </a:rPr>
              <a:t>Отечество</a:t>
            </a:r>
            <a:endParaRPr lang="ru-RU" sz="4400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2659559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A50021"/>
                </a:solidFill>
              </a:rPr>
              <a:t>Отчизна</a:t>
            </a:r>
            <a:endParaRPr lang="ru-RU" sz="4400" b="1" dirty="0">
              <a:solidFill>
                <a:srgbClr val="A5002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979712" y="2409779"/>
            <a:ext cx="756084" cy="390032"/>
          </a:xfrm>
          <a:prstGeom prst="straightConnector1">
            <a:avLst/>
          </a:prstGeom>
          <a:ln w="38100">
            <a:solidFill>
              <a:srgbClr val="80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25348" y="3137543"/>
            <a:ext cx="0" cy="1635718"/>
          </a:xfrm>
          <a:prstGeom prst="straightConnector1">
            <a:avLst/>
          </a:prstGeom>
          <a:ln w="28575">
            <a:solidFill>
              <a:srgbClr val="A50021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66016" y="2343742"/>
            <a:ext cx="682248" cy="362565"/>
          </a:xfrm>
          <a:prstGeom prst="straightConnector1">
            <a:avLst/>
          </a:prstGeom>
          <a:ln w="28575">
            <a:solidFill>
              <a:srgbClr val="80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61" y="1074502"/>
            <a:ext cx="2817878" cy="15850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4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925197" y="2161332"/>
            <a:ext cx="4158148" cy="40039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админ\Pictures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04" y="2980033"/>
            <a:ext cx="3155428" cy="23665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6041230" y="127308"/>
            <a:ext cx="84229" cy="452095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 rot="16200000" flipH="1">
            <a:off x="6017447" y="253120"/>
            <a:ext cx="2016224" cy="1800200"/>
          </a:xfrm>
          <a:prstGeom prst="curvedConnector3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36839" y="4964975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Петр Ильич Чайковский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460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atic4.depositphotos.com/1020091/361/v/950/depositphotos_3610318-stock-illustration-notes-sta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9" y="-171400"/>
            <a:ext cx="9036496" cy="660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Чайковский 4 симфония фин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Links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2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509052/86b8d6c9-de1b-4475-b010-e6fdbc7f7f6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53" y="0"/>
            <a:ext cx="9110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212976"/>
            <a:ext cx="8229600" cy="3761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FF00"/>
                </a:solidFill>
              </a:rPr>
              <a:t>Во поле берёзка </a:t>
            </a:r>
            <a:r>
              <a:rPr lang="ru-RU" sz="4400" b="1" dirty="0" smtClean="0">
                <a:solidFill>
                  <a:srgbClr val="FFFF00"/>
                </a:solidFill>
              </a:rPr>
              <a:t>стояла,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Во </a:t>
            </a:r>
            <a:r>
              <a:rPr lang="ru-RU" sz="4400" b="1" dirty="0">
                <a:solidFill>
                  <a:srgbClr val="FFFF00"/>
                </a:solidFill>
              </a:rPr>
              <a:t>поле кудрявая </a:t>
            </a:r>
            <a:r>
              <a:rPr lang="ru-RU" sz="4400" b="1" dirty="0" smtClean="0">
                <a:solidFill>
                  <a:srgbClr val="FFFF00"/>
                </a:solidFill>
              </a:rPr>
              <a:t>стояла.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Люли </a:t>
            </a:r>
            <a:r>
              <a:rPr lang="ru-RU" sz="4400" b="1" dirty="0" err="1">
                <a:solidFill>
                  <a:srgbClr val="FFFF00"/>
                </a:solidFill>
              </a:rPr>
              <a:t>люли</a:t>
            </a:r>
            <a:r>
              <a:rPr lang="ru-RU" sz="4400" b="1" dirty="0">
                <a:solidFill>
                  <a:srgbClr val="FFFF00"/>
                </a:solidFill>
              </a:rPr>
              <a:t>, стояла</a:t>
            </a:r>
            <a:r>
              <a:rPr lang="ru-RU" sz="4400" b="1" dirty="0" smtClean="0">
                <a:solidFill>
                  <a:srgbClr val="FFFF00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Люли </a:t>
            </a:r>
            <a:r>
              <a:rPr lang="ru-RU" sz="4400" b="1" dirty="0" err="1">
                <a:solidFill>
                  <a:srgbClr val="FFFF00"/>
                </a:solidFill>
              </a:rPr>
              <a:t>люли</a:t>
            </a:r>
            <a:r>
              <a:rPr lang="ru-RU" sz="4400" b="1" dirty="0">
                <a:solidFill>
                  <a:srgbClr val="FFFF00"/>
                </a:solidFill>
              </a:rPr>
              <a:t>, </a:t>
            </a:r>
            <a:r>
              <a:rPr lang="ru-RU" sz="4400" b="1" dirty="0" smtClean="0">
                <a:solidFill>
                  <a:srgbClr val="FFFF00"/>
                </a:solidFill>
              </a:rPr>
              <a:t>стоял</a:t>
            </a:r>
            <a:r>
              <a:rPr lang="ru-RU" sz="4400" dirty="0" smtClean="0">
                <a:solidFill>
                  <a:srgbClr val="FFFF00"/>
                </a:solidFill>
              </a:rPr>
              <a:t>а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mapme.club/images/503/50321-balash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725"/>
            <a:ext cx="4258816" cy="27779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ruvera.ru/wp-content/uploads/BalMuz-9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5725"/>
            <a:ext cx="4320480" cy="27485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g1.goodfon.ru/original/2560x1600/c/97/balashov-stella-vezd-v-gor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6141"/>
            <a:ext cx="4258816" cy="32146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business-vector.info/wp-content/uploads/2019/06/balashov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46" y="3245566"/>
            <a:ext cx="4214242" cy="32146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115</TotalTime>
  <Words>78</Words>
  <Application>Microsoft Office PowerPoint</Application>
  <PresentationFormat>Экран (4:3)</PresentationFormat>
  <Paragraphs>16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 –  Родина моя</dc:title>
  <dc:creator>админ</dc:creator>
  <cp:lastModifiedBy>админ</cp:lastModifiedBy>
  <cp:revision>22</cp:revision>
  <dcterms:created xsi:type="dcterms:W3CDTF">2019-11-10T16:54:47Z</dcterms:created>
  <dcterms:modified xsi:type="dcterms:W3CDTF">2019-11-20T18:44:04Z</dcterms:modified>
</cp:coreProperties>
</file>