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D:\&#1052;&#1091;&#1093;&#1080;&#1085;&#1072;%20%20&#1076;&#1083;&#1103;%20&#1087;&#1091;&#1073;&#1083;&#1080;&#1082;&#1072;&#1094;&#1080;&#1080;&#1074;%20&#1080;&#1085;&#1090;&#1077;&#1088;&#1085;&#1077;&#1090;&#1077;\&#1041;&#1091;&#1083;&#1072;&#1090;%20&#1054;&#1082;&#1091;&#1076;&#1078;&#1072;&#1074;&#1072;_-_&#1044;&#1072;&#1074;&#1072;&#1081;&#1090;&#1077;%20&#1074;&#1086;&#1089;&#1082;&#1083;&#1080;&#1094;&#1072;&#1090;&#1100;.mp3" TargetMode="External"/><Relationship Id="rId1" Type="http://schemas.openxmlformats.org/officeDocument/2006/relationships/audio" Target="file:///D:\&#1052;&#1091;&#1093;&#1080;&#1085;&#1072;%20%20&#1076;&#1083;&#1103;%20&#1087;&#1091;&#1073;&#1083;&#1080;&#1082;&#1072;&#1094;&#1080;&#1080;&#1074;%20&#1080;&#1085;&#1090;&#1077;&#1088;&#1085;&#1077;&#1090;&#1077;\&#1042;&#1083;&#1072;&#1076;&#1080;&#1084;&#1080;&#1088;%20&#1042;&#1099;&#1089;&#1086;&#1094;&#1082;&#1080;&#1081;_-_&#1042;&#1077;&#1088;&#1096;&#1080;&#1085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7670" y="709684"/>
            <a:ext cx="8351253" cy="302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66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Прощальный аккорд</a:t>
            </a:r>
          </a:p>
          <a:p>
            <a:pPr algn="ctr">
              <a:lnSpc>
                <a:spcPts val="7600"/>
              </a:lnSpc>
            </a:pPr>
            <a:r>
              <a:rPr lang="ru-RU" sz="66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по литературе</a:t>
            </a:r>
          </a:p>
          <a:p>
            <a:pPr algn="ctr">
              <a:lnSpc>
                <a:spcPts val="7600"/>
              </a:lnSpc>
            </a:pPr>
            <a:r>
              <a:rPr lang="ru-RU" sz="66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 20 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s://akcia-antique.ru/books/16936.jpg"/>
          <p:cNvPicPr>
            <a:picLocks noChangeAspect="1" noChangeArrowheads="1"/>
          </p:cNvPicPr>
          <p:nvPr/>
        </p:nvPicPr>
        <p:blipFill>
          <a:blip r:embed="rId3" cstate="print"/>
          <a:srcRect t="8773" b="8132"/>
          <a:stretch>
            <a:fillRect/>
          </a:stretch>
        </p:blipFill>
        <p:spPr bwMode="auto">
          <a:xfrm>
            <a:off x="2410915" y="1746914"/>
            <a:ext cx="4200525" cy="4653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0472" y="426471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След, оставленный в душе…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След, оставленный в душе…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p.calameoassets.com/180426133046-a9a30d3c1bd0889dfd21c2d4df88779f/p1.jpg"/>
          <p:cNvPicPr>
            <a:picLocks noChangeAspect="1" noChangeArrowheads="1"/>
          </p:cNvPicPr>
          <p:nvPr/>
        </p:nvPicPr>
        <p:blipFill>
          <a:blip r:embed="rId5" cstate="print"/>
          <a:srcRect b="8138"/>
          <a:stretch>
            <a:fillRect/>
          </a:stretch>
        </p:blipFill>
        <p:spPr bwMode="auto">
          <a:xfrm>
            <a:off x="705008" y="518615"/>
            <a:ext cx="7685901" cy="5295331"/>
          </a:xfrm>
          <a:prstGeom prst="rect">
            <a:avLst/>
          </a:prstGeom>
          <a:noFill/>
        </p:spPr>
      </p:pic>
      <p:pic>
        <p:nvPicPr>
          <p:cNvPr id="8" name="Владимир Высоцкий_-_Верш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790597" y="5965209"/>
            <a:ext cx="304800" cy="304800"/>
          </a:xfrm>
          <a:prstGeom prst="rect">
            <a:avLst/>
          </a:prstGeom>
        </p:spPr>
      </p:pic>
      <p:pic>
        <p:nvPicPr>
          <p:cNvPr id="9" name="Булат Окуджава_-_Давайте восклицат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953068" y="59925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22945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Возвращенная литература 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8" name="Picture 6" descr="https://p.ratengoods.com/goods/51/55/54/9785699545551/500x500/393871.jpg"/>
          <p:cNvPicPr>
            <a:picLocks noChangeAspect="1" noChangeArrowheads="1"/>
          </p:cNvPicPr>
          <p:nvPr/>
        </p:nvPicPr>
        <p:blipFill>
          <a:blip r:embed="rId3" cstate="print"/>
          <a:srcRect l="11463" r="17755"/>
          <a:stretch>
            <a:fillRect/>
          </a:stretch>
        </p:blipFill>
        <p:spPr bwMode="auto">
          <a:xfrm>
            <a:off x="0" y="0"/>
            <a:ext cx="2306473" cy="3258554"/>
          </a:xfrm>
          <a:prstGeom prst="rect">
            <a:avLst/>
          </a:prstGeom>
          <a:noFill/>
        </p:spPr>
      </p:pic>
      <p:pic>
        <p:nvPicPr>
          <p:cNvPr id="18440" name="Picture 8" descr="https://yandex.ru/images/_crpd/Kx1m12V11/ada74807G/xCqU5iVH5kazP4E9R8sWCk2y84obGZ4VE0POxrXXAsyBwxr__cXcvDcLsvhgfm8U5DSK7qtEBIpWfyfmlHeGGnTC_Quo4q7aI1bVZZOn5yY8wr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4678" y="272954"/>
            <a:ext cx="2429322" cy="3662670"/>
          </a:xfrm>
          <a:prstGeom prst="rect">
            <a:avLst/>
          </a:prstGeom>
          <a:noFill/>
        </p:spPr>
      </p:pic>
      <p:pic>
        <p:nvPicPr>
          <p:cNvPr id="18442" name="Picture 10" descr="https://ic.pics.livejournal.com/eponim2008/17443609/162779/162779_original.jpg"/>
          <p:cNvPicPr>
            <a:picLocks noChangeAspect="1" noChangeArrowheads="1"/>
          </p:cNvPicPr>
          <p:nvPr/>
        </p:nvPicPr>
        <p:blipFill>
          <a:blip r:embed="rId5" cstate="print"/>
          <a:srcRect l="4227" t="15109" r="5611" b="13493"/>
          <a:stretch>
            <a:fillRect/>
          </a:stretch>
        </p:blipFill>
        <p:spPr bwMode="auto">
          <a:xfrm>
            <a:off x="423081" y="4035568"/>
            <a:ext cx="3357350" cy="2658659"/>
          </a:xfrm>
          <a:prstGeom prst="rect">
            <a:avLst/>
          </a:prstGeom>
          <a:noFill/>
        </p:spPr>
      </p:pic>
      <p:pic>
        <p:nvPicPr>
          <p:cNvPr id="18444" name="Picture 12" descr="https://media2.24aul.ru/imgs/568d0483231ede0eecb706c1/solzhenitsyn-a-odin-den-ivana-denisovicha-1963-goda-4-6712948.jpg"/>
          <p:cNvPicPr>
            <a:picLocks noChangeAspect="1" noChangeArrowheads="1"/>
          </p:cNvPicPr>
          <p:nvPr/>
        </p:nvPicPr>
        <p:blipFill>
          <a:blip r:embed="rId6" cstate="print"/>
          <a:srcRect l="5691" r="6085" b="5695"/>
          <a:stretch>
            <a:fillRect/>
          </a:stretch>
        </p:blipFill>
        <p:spPr bwMode="auto">
          <a:xfrm>
            <a:off x="5240740" y="4163044"/>
            <a:ext cx="3439236" cy="2428825"/>
          </a:xfrm>
          <a:prstGeom prst="rect">
            <a:avLst/>
          </a:prstGeom>
          <a:noFill/>
        </p:spPr>
      </p:pic>
      <p:pic>
        <p:nvPicPr>
          <p:cNvPr id="18446" name="Picture 14" descr="https://www.libex.ru/dimg/5c70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0975" y="2183595"/>
            <a:ext cx="1790700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699427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След, оставленный в душе…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64" name="Picture 8" descr="http://pushkin.kubannet.ru/upload/medialibrary/c3c/valentin-rasputin.jpg"/>
          <p:cNvPicPr>
            <a:picLocks noChangeAspect="1" noChangeArrowheads="1"/>
          </p:cNvPicPr>
          <p:nvPr/>
        </p:nvPicPr>
        <p:blipFill>
          <a:blip r:embed="rId3" cstate="print"/>
          <a:srcRect l="1176" t="4392" r="3765" b="2431"/>
          <a:stretch>
            <a:fillRect/>
          </a:stretch>
        </p:blipFill>
        <p:spPr bwMode="auto">
          <a:xfrm>
            <a:off x="1665027" y="191069"/>
            <a:ext cx="5513695" cy="4053385"/>
          </a:xfrm>
          <a:prstGeom prst="rect">
            <a:avLst/>
          </a:prstGeom>
          <a:noFill/>
        </p:spPr>
      </p:pic>
      <p:pic>
        <p:nvPicPr>
          <p:cNvPr id="10" name="Picture 6" descr="https://prezentacii.org/uploads/files/18/12/109161/data/pres/screen9.jpg"/>
          <p:cNvPicPr>
            <a:picLocks noChangeAspect="1" noChangeArrowheads="1"/>
          </p:cNvPicPr>
          <p:nvPr/>
        </p:nvPicPr>
        <p:blipFill>
          <a:blip r:embed="rId4" cstate="print"/>
          <a:srcRect l="67106" t="18724" r="2373" b="31078"/>
          <a:stretch>
            <a:fillRect/>
          </a:stretch>
        </p:blipFill>
        <p:spPr bwMode="auto">
          <a:xfrm>
            <a:off x="7178722" y="2502606"/>
            <a:ext cx="1965278" cy="2424235"/>
          </a:xfrm>
          <a:prstGeom prst="rect">
            <a:avLst/>
          </a:prstGeom>
          <a:noFill/>
        </p:spPr>
      </p:pic>
      <p:pic>
        <p:nvPicPr>
          <p:cNvPr id="19462" name="Picture 6" descr="https://prezentacii.org/uploads/files/18/12/109161/data/pres/screen9.jpg"/>
          <p:cNvPicPr>
            <a:picLocks noChangeAspect="1" noChangeArrowheads="1"/>
          </p:cNvPicPr>
          <p:nvPr/>
        </p:nvPicPr>
        <p:blipFill>
          <a:blip r:embed="rId4" cstate="print"/>
          <a:srcRect l="37426" t="34603" r="41341" b="28601"/>
          <a:stretch>
            <a:fillRect/>
          </a:stretch>
        </p:blipFill>
        <p:spPr bwMode="auto">
          <a:xfrm rot="19805360">
            <a:off x="5515181" y="3718839"/>
            <a:ext cx="2100644" cy="2730199"/>
          </a:xfrm>
          <a:prstGeom prst="rect">
            <a:avLst/>
          </a:prstGeom>
          <a:noFill/>
        </p:spPr>
      </p:pic>
      <p:pic>
        <p:nvPicPr>
          <p:cNvPr id="8" name="Picture 4" descr="https://pptcloud3.ams3.digitaloceanspaces.com/slides/pics/000/928/295/original/Slide13.jpg?1480211355"/>
          <p:cNvPicPr>
            <a:picLocks noChangeAspect="1" noChangeArrowheads="1"/>
          </p:cNvPicPr>
          <p:nvPr/>
        </p:nvPicPr>
        <p:blipFill>
          <a:blip r:embed="rId5" cstate="print"/>
          <a:srcRect r="59765" b="24952"/>
          <a:stretch>
            <a:fillRect/>
          </a:stretch>
        </p:blipFill>
        <p:spPr bwMode="auto">
          <a:xfrm>
            <a:off x="0" y="1569492"/>
            <a:ext cx="1733266" cy="2292824"/>
          </a:xfrm>
          <a:prstGeom prst="rect">
            <a:avLst/>
          </a:prstGeom>
          <a:noFill/>
        </p:spPr>
      </p:pic>
      <p:pic>
        <p:nvPicPr>
          <p:cNvPr id="19460" name="Picture 4" descr="https://pptcloud3.ams3.digitaloceanspaces.com/slides/pics/000/928/295/original/Slide13.jpg?1480211355"/>
          <p:cNvPicPr>
            <a:picLocks noChangeAspect="1" noChangeArrowheads="1"/>
          </p:cNvPicPr>
          <p:nvPr/>
        </p:nvPicPr>
        <p:blipFill>
          <a:blip r:embed="rId5" cstate="print"/>
          <a:srcRect l="58975" t="18840" r="2219"/>
          <a:stretch>
            <a:fillRect/>
          </a:stretch>
        </p:blipFill>
        <p:spPr bwMode="auto">
          <a:xfrm rot="1487927">
            <a:off x="697698" y="3614801"/>
            <a:ext cx="2249508" cy="2905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32</Words>
  <Application>Microsoft Office PowerPoint</Application>
  <PresentationFormat>Экран (4:3)</PresentationFormat>
  <Paragraphs>9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АНТОНОВА</cp:lastModifiedBy>
  <cp:revision>45</cp:revision>
  <dcterms:created xsi:type="dcterms:W3CDTF">2013-11-19T05:52:05Z</dcterms:created>
  <dcterms:modified xsi:type="dcterms:W3CDTF">2019-10-17T10:24:02Z</dcterms:modified>
</cp:coreProperties>
</file>