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1" r:id="rId3"/>
    <p:sldId id="263" r:id="rId4"/>
    <p:sldId id="264" r:id="rId5"/>
    <p:sldId id="265" r:id="rId6"/>
    <p:sldId id="266" r:id="rId7"/>
    <p:sldId id="270" r:id="rId8"/>
    <p:sldId id="271" r:id="rId9"/>
    <p:sldId id="272" r:id="rId10"/>
    <p:sldId id="267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meynaya-kuchka.ru/myshka-svoimi-rukami-85-idej-ot-bumagi-do-dereva/" TargetMode="External"/><Relationship Id="rId2" Type="http://schemas.openxmlformats.org/officeDocument/2006/relationships/hyperlink" Target="http://powerpointbase.com/1175-shablon-powerpoint-76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.pinimg.com/736x/9d/26/36/9d26366dd801331faf98bc1079dc7dc6--clipart-album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0946" y="2382982"/>
            <a:ext cx="7237449" cy="167729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b="1" i="1" dirty="0" smtClean="0">
                <a:ea typeface="Tahoma" pitchFamily="34" charset="0"/>
                <a:cs typeface="Tahoma" pitchFamily="34" charset="0"/>
              </a:rPr>
              <a:t>Мастер-класс:</a:t>
            </a:r>
            <a:r>
              <a:rPr lang="ru-RU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Мышка.</a:t>
            </a:r>
            <a:b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Символ 2020 года</a:t>
            </a:r>
            <a:endParaRPr lang="ru-RU" sz="6000" b="1" i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2473" y="4814732"/>
            <a:ext cx="504305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+mj-lt"/>
                <a:ea typeface="Tahoma" pitchFamily="34" charset="0"/>
                <a:cs typeface="Tahoma" pitchFamily="34" charset="0"/>
              </a:rPr>
              <a:t>Автор: </a:t>
            </a:r>
            <a:r>
              <a:rPr lang="ru-RU" sz="2400" b="1" i="1" dirty="0" smtClean="0">
                <a:latin typeface="+mj-lt"/>
                <a:ea typeface="Tahoma" pitchFamily="34" charset="0"/>
                <a:cs typeface="Tahoma" pitchFamily="34" charset="0"/>
              </a:rPr>
              <a:t> Антонова Надежда </a:t>
            </a:r>
            <a:r>
              <a:rPr lang="ru-RU" sz="2400" b="1" i="1" dirty="0" err="1" smtClean="0">
                <a:latin typeface="+mj-lt"/>
                <a:ea typeface="Tahoma" pitchFamily="34" charset="0"/>
                <a:cs typeface="Tahoma" pitchFamily="34" charset="0"/>
              </a:rPr>
              <a:t>Назарьевна</a:t>
            </a:r>
            <a:r>
              <a:rPr lang="ru-RU" sz="2000" b="1" i="1" dirty="0" smtClean="0">
                <a:latin typeface="+mj-lt"/>
                <a:ea typeface="Tahoma" pitchFamily="34" charset="0"/>
                <a:cs typeface="Tahoma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+mj-lt"/>
                <a:ea typeface="Tahoma" pitchFamily="34" charset="0"/>
                <a:cs typeface="Tahoma" pitchFamily="34" charset="0"/>
              </a:rPr>
              <a:t>учитель технологии высшей квалификационной категории МБОУ «СОШ №1» ЭМР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+mj-lt"/>
                <a:ea typeface="Tahoma" pitchFamily="34" charset="0"/>
                <a:cs typeface="Tahoma" pitchFamily="34" charset="0"/>
              </a:rPr>
              <a:t>Саратовской области</a:t>
            </a:r>
            <a:endParaRPr lang="ru-RU" sz="1100" b="1" dirty="0" smtClean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35" y="1862428"/>
            <a:ext cx="2544957" cy="293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1" y="4154380"/>
            <a:ext cx="1927874" cy="2310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26" y="2730066"/>
            <a:ext cx="4532361" cy="3399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64461" y="1189964"/>
            <a:ext cx="51166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Детали глазок собрать </a:t>
            </a:r>
          </a:p>
          <a:p>
            <a:r>
              <a:rPr lang="ru-RU" sz="2800" b="1" dirty="0" smtClean="0"/>
              <a:t>по контуру мелкими стежками </a:t>
            </a:r>
          </a:p>
          <a:p>
            <a:r>
              <a:rPr lang="ru-RU" sz="2800" b="1" dirty="0" smtClean="0"/>
              <a:t>швом вперед иголку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216726" y="861398"/>
            <a:ext cx="57219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Наполнить </a:t>
            </a:r>
            <a:r>
              <a:rPr lang="ru-RU" sz="2800" b="1" dirty="0" err="1" smtClean="0"/>
              <a:t>синтепоном</a:t>
            </a:r>
            <a:r>
              <a:rPr lang="ru-RU" sz="2800" b="1" dirty="0" smtClean="0"/>
              <a:t>. </a:t>
            </a:r>
          </a:p>
          <a:p>
            <a:r>
              <a:rPr lang="ru-RU" sz="2800" b="1" dirty="0" smtClean="0"/>
              <a:t>Затянуть и закрепить нить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4" y="2084097"/>
            <a:ext cx="4122000" cy="288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54" y="3774354"/>
            <a:ext cx="4267200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72" y="2749117"/>
            <a:ext cx="4538373" cy="3333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36751" y="1841127"/>
            <a:ext cx="489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Пришить бисер – зрачок глаза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72" y="2915372"/>
            <a:ext cx="4510664" cy="3382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2327565" y="1886636"/>
            <a:ext cx="486294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Пришить ушки к туловищу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17" y="2901517"/>
            <a:ext cx="4566083" cy="3402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2327565" y="1886636"/>
            <a:ext cx="486294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Пришить глазки к туловищу потайным швом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72" y="3275590"/>
            <a:ext cx="4552228" cy="3414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263236" y="625872"/>
            <a:ext cx="88807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Пришить бусинку-носик, закрепить усы.</a:t>
            </a:r>
          </a:p>
          <a:p>
            <a:r>
              <a:rPr lang="ru-RU" sz="2800" b="1" dirty="0" smtClean="0"/>
              <a:t>И наша мышка готова!</a:t>
            </a:r>
          </a:p>
          <a:p>
            <a:r>
              <a:rPr lang="ru-RU" sz="2800" b="1" dirty="0" smtClean="0"/>
              <a:t>Мышку можно оформить как магнитик или елочную игрушку.</a:t>
            </a:r>
            <a:br>
              <a:rPr lang="ru-RU" sz="2800" b="1" dirty="0" smtClean="0"/>
            </a:br>
            <a:r>
              <a:rPr lang="ru-RU" sz="2800" b="1" dirty="0" smtClean="0"/>
              <a:t>Символ года 2020  станет оригинальнее, если добавить различные украшения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72" y="3275590"/>
            <a:ext cx="4552228" cy="3414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1108364" y="999945"/>
            <a:ext cx="7426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Желаю вам творческих успехов! 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63782" y="1641991"/>
            <a:ext cx="74398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Критерии оценки работ: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качество готовой работы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-творческий подход в работе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05593" y="384803"/>
            <a:ext cx="7426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kern="0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При работе </a:t>
            </a:r>
            <a:r>
              <a:rPr lang="ru-RU" sz="4000" b="1" i="1" dirty="0">
                <a:ea typeface="Tahoma" pitchFamily="34" charset="0"/>
                <a:cs typeface="Tahoma" pitchFamily="34" charset="0"/>
              </a:rPr>
              <a:t>необходимо </a:t>
            </a:r>
            <a:r>
              <a:rPr lang="ru-RU" sz="4000" b="1" i="1" dirty="0" smtClean="0">
                <a:ea typeface="Tahoma" pitchFamily="34" charset="0"/>
                <a:cs typeface="Tahoma" pitchFamily="34" charset="0"/>
              </a:rPr>
              <a:t>выполнять </a:t>
            </a:r>
            <a:r>
              <a:rPr lang="ru-RU" sz="4000" b="1" i="1" kern="0" spc="-100" dirty="0" err="1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физминутку</a:t>
            </a:r>
            <a:endParaRPr lang="ru-RU" sz="4000" b="1" i="1" kern="0" spc="-100" dirty="0">
              <a:ln w="3200">
                <a:solidFill>
                  <a:srgbClr val="FEFAC9">
                    <a:shade val="75000"/>
                    <a:alpha val="25000"/>
                  </a:srgb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5430" y="1776349"/>
            <a:ext cx="85759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Упражнение № 1. Исходное положение - основная стойка. На счет «раз» - руки подняли вверх, поработали пальчиками. На счет «два» - перевели в стороны, поработали пальчиками, на счет «три» - руки вперед, на счет «четыре» - стряхнули вниз руки;</a:t>
            </a:r>
          </a:p>
          <a:p>
            <a:r>
              <a:rPr lang="ru-RU" sz="2400" b="1" dirty="0" smtClean="0"/>
              <a:t>Упражнение № 2.  Исходное положение - основная стойка. Поднялись на цыпочки, опустились в исходное положение – повторить 2 раза;</a:t>
            </a:r>
          </a:p>
          <a:p>
            <a:r>
              <a:rPr lang="ru-RU" sz="2400" b="1" dirty="0" smtClean="0"/>
              <a:t>Упражнение № 3. Не поворачивая головы,  посмотреть вверх, вниз, вправо, влево,– повторить 2 раза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82" y="177246"/>
            <a:ext cx="8646459" cy="1127498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Используемые</a:t>
            </a:r>
            <a:r>
              <a:rPr lang="ru-RU" b="1" dirty="0" smtClean="0">
                <a:latin typeface="+mn-lt"/>
              </a:rPr>
              <a:t> </a:t>
            </a:r>
            <a:r>
              <a:rPr lang="ru-RU" sz="4000" b="1" dirty="0" smtClean="0">
                <a:latin typeface="+mn-lt"/>
              </a:rPr>
              <a:t>источники:</a:t>
            </a:r>
            <a:r>
              <a:rPr lang="ru-RU" b="1" dirty="0" smtClean="0">
                <a:latin typeface="+mn-lt"/>
              </a:rPr>
              <a:t> </a:t>
            </a:r>
            <a:endParaRPr lang="ru-RU" b="1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0218" y="1304744"/>
            <a:ext cx="878378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hlinkClick r:id="rId2"/>
              </a:rPr>
              <a:t>http://powerpointbase.com/1175-shablon-powerpoint-762.html</a:t>
            </a:r>
            <a:r>
              <a:rPr lang="ru-RU" sz="2800" dirty="0" smtClean="0"/>
              <a:t> - шаблон для презентации;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hlinkClick r:id="rId3"/>
              </a:rPr>
              <a:t>http://semeynaya-kuchka.ru/myshka-svoimi-rukami-85-idej-ot-bumagi-do-dereva/</a:t>
            </a:r>
            <a:r>
              <a:rPr lang="ru-RU" sz="2800" dirty="0" smtClean="0"/>
              <a:t> - идея;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hlinkClick r:id="rId4"/>
              </a:rPr>
              <a:t>https://i.pinimg.com/736x/9d/26/36/9d26366dd801331faf98bc1079dc7dc6--clipart-album.jpg</a:t>
            </a:r>
            <a:r>
              <a:rPr lang="ru-RU" sz="2800" dirty="0" smtClean="0"/>
              <a:t> - мышка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60218" y="887135"/>
            <a:ext cx="878378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Каждый готовится к заветной новогодней ночи по-своему — для кого-то важно украсить квартиру, развесив по ней замысловатые снежинки  и </a:t>
            </a:r>
            <a:r>
              <a:rPr lang="ru-RU" sz="2800" b="1" dirty="0" err="1" smtClean="0"/>
              <a:t>вытыканки</a:t>
            </a:r>
            <a:r>
              <a:rPr lang="ru-RU" sz="2800" b="1" dirty="0" smtClean="0"/>
              <a:t>; кто-то обожает рисовать, и потому раскрашивает окна; кто-то рассылает близким открытки, выполненные  своими руками.</a:t>
            </a:r>
          </a:p>
          <a:p>
            <a:r>
              <a:rPr lang="ru-RU" sz="2800" b="1" dirty="0" smtClean="0"/>
              <a:t>А кто-то — делает подарки для родных и друзей, ведь уникальная вещь, созданная в одном экземпляре, ценнее любой покупной безделицы!</a:t>
            </a:r>
          </a:p>
          <a:p>
            <a:r>
              <a:rPr lang="ru-RU" sz="2800" b="1" dirty="0" smtClean="0"/>
              <a:t>А вы умеете шить?  </a:t>
            </a:r>
          </a:p>
          <a:p>
            <a:r>
              <a:rPr lang="ru-RU" sz="2800" b="1" dirty="0" smtClean="0">
                <a:ea typeface="Tahoma" pitchFamily="34" charset="0"/>
                <a:cs typeface="Times New Roman" pitchFamily="18" charset="0"/>
              </a:rPr>
              <a:t>Предлагаю в канун нового года выполнить</a:t>
            </a:r>
          </a:p>
          <a:p>
            <a:r>
              <a:rPr lang="ru-RU" sz="2800" b="1" dirty="0" smtClean="0">
                <a:ea typeface="Tahoma" pitchFamily="34" charset="0"/>
                <a:cs typeface="Times New Roman" pitchFamily="18" charset="0"/>
              </a:rPr>
              <a:t>мышку  - символ 2020 года</a:t>
            </a:r>
            <a:endParaRPr lang="ru-RU" sz="2800" b="1" dirty="0" smtClean="0"/>
          </a:p>
          <a:p>
            <a:endParaRPr lang="ru-RU" sz="2800" dirty="0" smtClean="0"/>
          </a:p>
          <a:p>
            <a:pPr marL="342900" indent="-342900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6" y="4834732"/>
            <a:ext cx="1516062" cy="174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48" y="0"/>
            <a:ext cx="8646459" cy="1127498"/>
          </a:xfrm>
        </p:spPr>
        <p:txBody>
          <a:bodyPr/>
          <a:lstStyle/>
          <a:p>
            <a:pPr algn="ctr"/>
            <a:r>
              <a:rPr lang="ru-RU" b="1" i="1" dirty="0" smtClean="0">
                <a:latin typeface="+mn-lt"/>
              </a:rPr>
              <a:t>Для работы нам потребуются: </a:t>
            </a:r>
            <a:endParaRPr lang="ru-RU" b="1" i="1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0108" y="861398"/>
            <a:ext cx="896389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Фетр двух цветов;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err="1" smtClean="0">
                <a:ea typeface="Tahoma" pitchFamily="34" charset="0"/>
                <a:cs typeface="Times New Roman" pitchFamily="18" charset="0"/>
              </a:rPr>
              <a:t>синтепон</a:t>
            </a:r>
            <a:r>
              <a:rPr lang="ru-RU" sz="2800" b="1" dirty="0" smtClean="0">
                <a:ea typeface="Tahoma" pitchFamily="34" charset="0"/>
                <a:cs typeface="Times New Roman" pitchFamily="18" charset="0"/>
              </a:rPr>
              <a:t> для набивки;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ea typeface="Tahoma" pitchFamily="34" charset="0"/>
                <a:cs typeface="Times New Roman" pitchFamily="18" charset="0"/>
              </a:rPr>
              <a:t>бисер;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ea typeface="Tahoma" pitchFamily="34" charset="0"/>
                <a:cs typeface="Times New Roman" pitchFamily="18" charset="0"/>
              </a:rPr>
              <a:t>нитки для соединения деталей;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ea typeface="Tahoma" pitchFamily="34" charset="0"/>
                <a:cs typeface="Times New Roman" pitchFamily="18" charset="0"/>
              </a:rPr>
              <a:t>шнурок;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ea typeface="Tahoma" pitchFamily="34" charset="0"/>
                <a:cs typeface="Times New Roman" pitchFamily="18" charset="0"/>
              </a:rPr>
              <a:t>черная леска или вощеная нить – пропитанная воском;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ea typeface="Tahoma" pitchFamily="34" charset="0"/>
                <a:cs typeface="Times New Roman" pitchFamily="18" charset="0"/>
              </a:rPr>
              <a:t>ножницы, игла</a:t>
            </a:r>
            <a:endParaRPr lang="ru-RU" sz="2800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49" y="4128656"/>
            <a:ext cx="1960686" cy="22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36" y="3899045"/>
            <a:ext cx="3748664" cy="2786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48" y="185567"/>
            <a:ext cx="8646459" cy="1127498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b="1" i="1" dirty="0" smtClean="0">
                <a:latin typeface="+mn-lt"/>
                <a:ea typeface="Tahoma" pitchFamily="34" charset="0"/>
                <a:cs typeface="Tahoma" pitchFamily="34" charset="0"/>
              </a:rPr>
              <a:t>Во время работы необходимо соблюдать </a:t>
            </a:r>
            <a:br>
              <a:rPr lang="ru-RU" b="1" i="1" dirty="0" smtClean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b="1" i="1" dirty="0" smtClean="0">
                <a:latin typeface="+mn-lt"/>
                <a:ea typeface="Tahoma" pitchFamily="34" charset="0"/>
                <a:cs typeface="Tahoma" pitchFamily="34" charset="0"/>
              </a:rPr>
              <a:t>правила безопасного труда</a:t>
            </a:r>
            <a:endParaRPr lang="ru-RU" b="1" i="1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0108" y="1304744"/>
            <a:ext cx="896389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 время ручных работ нужно следить за правильной посадкой.  Неправильное положение корпуса (туловища) вызывает усталость, снижает работоспособность, а также приводит к сутулости, искривлению позвоночника, ухудшает зрение. </a:t>
            </a:r>
          </a:p>
          <a:p>
            <a:r>
              <a:rPr lang="ru-RU" sz="2400" b="1" dirty="0" smtClean="0"/>
              <a:t>- Быть внимательной; </a:t>
            </a:r>
          </a:p>
          <a:p>
            <a:r>
              <a:rPr lang="ru-RU" sz="2400" b="1" dirty="0" smtClean="0"/>
              <a:t>- надевать наперсток на средний палец правой руки, чтобы не уколоть его; </a:t>
            </a:r>
          </a:p>
          <a:p>
            <a:r>
              <a:rPr lang="ru-RU" sz="2400" b="1" dirty="0" smtClean="0"/>
              <a:t>- вкалывать иглы и булавки только в игольницу; </a:t>
            </a:r>
          </a:p>
          <a:p>
            <a:r>
              <a:rPr lang="ru-RU" sz="2400" b="1" dirty="0" smtClean="0"/>
              <a:t>- не шить погнутой иголкой; </a:t>
            </a:r>
          </a:p>
          <a:p>
            <a:r>
              <a:rPr lang="ru-RU" sz="2400" b="1" dirty="0" smtClean="0"/>
              <a:t>- не вкалывать иглы в одежду; </a:t>
            </a:r>
          </a:p>
          <a:p>
            <a:r>
              <a:rPr lang="ru-RU" sz="2400" b="1" dirty="0" smtClean="0"/>
              <a:t>- класть ножницы справа от себя с сомкнутыми лезвиями; </a:t>
            </a:r>
          </a:p>
          <a:p>
            <a:r>
              <a:rPr lang="ru-RU" sz="2400" b="1" dirty="0" smtClean="0"/>
              <a:t>- передавать ножницы только с сомкнутыми лезвиями и кольцами вперед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5" y="5469700"/>
            <a:ext cx="1205344" cy="13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620981" y="819835"/>
            <a:ext cx="62622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Из фетра выкроить детали мышки:</a:t>
            </a:r>
          </a:p>
          <a:p>
            <a:r>
              <a:rPr lang="ru-RU" sz="2800" b="1" dirty="0" smtClean="0"/>
              <a:t>Туловище – 1 деталь;</a:t>
            </a:r>
          </a:p>
          <a:p>
            <a:r>
              <a:rPr lang="ru-RU" sz="2800" b="1" dirty="0" smtClean="0"/>
              <a:t>Ушки – 2 детали;</a:t>
            </a:r>
          </a:p>
          <a:p>
            <a:r>
              <a:rPr lang="ru-RU" sz="2800" b="1" dirty="0" smtClean="0"/>
              <a:t>Глаза - 2 детали 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73" y="4917860"/>
            <a:ext cx="1516062" cy="174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46" y="2776826"/>
            <a:ext cx="4176982" cy="3817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54183" y="376490"/>
            <a:ext cx="820189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 низу деталей ушек проложить мелкие  стежки швом вперед иголку. Соединить деталь туловища швом назад иголку. По низу туловища проложить мелкие стежки швом вперед иголку. </a:t>
            </a:r>
          </a:p>
          <a:p>
            <a:r>
              <a:rPr lang="ru-RU" sz="2800" b="1" dirty="0" smtClean="0"/>
              <a:t>Если владеете машинными работами, можно это выполнить на швейной машине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35" y="3053917"/>
            <a:ext cx="4547956" cy="339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133600" y="1124636"/>
            <a:ext cx="48629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Вывернуть деталь туловища </a:t>
            </a:r>
          </a:p>
          <a:p>
            <a:r>
              <a:rPr lang="ru-RU" sz="2800" b="1" dirty="0" smtClean="0"/>
              <a:t>на лицевую сторону. </a:t>
            </a:r>
          </a:p>
          <a:p>
            <a:r>
              <a:rPr lang="ru-RU" sz="2800" b="1" dirty="0"/>
              <a:t>Стянуть нить по низу ушек</a:t>
            </a:r>
            <a:endParaRPr lang="ru-RU" sz="2800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55" y="2859954"/>
            <a:ext cx="4531200" cy="339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10" y="2873808"/>
            <a:ext cx="4538372" cy="3416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1939636" y="750563"/>
            <a:ext cx="54863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Стянуть нить по низу туловища, </a:t>
            </a:r>
            <a:r>
              <a:rPr lang="ru-RU" sz="2800" b="1" dirty="0" smtClean="0"/>
              <a:t>наполнить </a:t>
            </a:r>
            <a:r>
              <a:rPr lang="ru-RU" sz="2800" b="1" dirty="0" err="1" smtClean="0"/>
              <a:t>синтепоном</a:t>
            </a:r>
            <a:r>
              <a:rPr lang="ru-RU" sz="2800" b="1" dirty="0" smtClean="0"/>
              <a:t>, вложить </a:t>
            </a:r>
            <a:r>
              <a:rPr lang="ru-RU" sz="2800" b="1" dirty="0" smtClean="0"/>
              <a:t>шнурок – хвостик, стянуть отверстие и закрепить нить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09" y="3040061"/>
            <a:ext cx="4524518" cy="3393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2521528" y="1415582"/>
            <a:ext cx="486294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Наметить </a:t>
            </a:r>
            <a:r>
              <a:rPr lang="ru-RU" sz="2800" b="1" dirty="0" smtClean="0"/>
              <a:t>месторасположение </a:t>
            </a:r>
            <a:r>
              <a:rPr lang="ru-RU" sz="2800" b="1" dirty="0" smtClean="0"/>
              <a:t>ушек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86" y="4779820"/>
            <a:ext cx="1515907" cy="17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463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Мастер-класс: Мышка. Символ 2020 года</vt:lpstr>
      <vt:lpstr>Слайд 2</vt:lpstr>
      <vt:lpstr>Для работы нам потребуются: </vt:lpstr>
      <vt:lpstr>Во время работы необходимо соблюдать  правила безопасного труда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Используемые источники: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1</cp:lastModifiedBy>
  <cp:revision>112</cp:revision>
  <dcterms:created xsi:type="dcterms:W3CDTF">2014-11-21T11:00:06Z</dcterms:created>
  <dcterms:modified xsi:type="dcterms:W3CDTF">2019-12-17T07:24:45Z</dcterms:modified>
</cp:coreProperties>
</file>