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9" r:id="rId4"/>
    <p:sldId id="257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09A1-49F2-4486-8206-A39CB26D8E35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42DD-442E-48AA-B745-2A9C6A09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850C-BEA1-4EC2-B131-F788EF5DA8A5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399E-71AC-4B6F-AB9E-F86022BB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98FC-967B-45E8-80BE-48AFC3FF5255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BF96-B9C4-4015-871F-B70574F63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C261-5544-4886-B1F6-750A84221408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246E-7B03-473C-93E5-47514D066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FF3C-20F5-4E23-92FB-8E03D8B11AC9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E554-BCB1-4F26-8FCA-6DE6C84DA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6F81-5017-4FF6-B3BC-EF64BB237A82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580D-A5CE-4471-9F88-EC86E06E0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2B4E-7A5A-455F-BBBE-59186FB65080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49AF-AF81-485C-86B7-D449978D6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FF8C-E942-42D7-9A59-3AF6B56B9649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233A-5750-4A8E-B717-B8BD8FB6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A3C9-7F65-43B1-86D1-9AE27BF8794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5AC9-5FC1-4759-B5BA-D4590A89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1907-4832-4AF2-862F-EFDC270E5A4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A312-ECEA-4FEF-99BB-7670166DE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04C-C715-4BED-BEB2-A667C42EF80F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91AA-50B0-438E-B4C6-37224FAA5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FF4CB8-30F3-4B19-9F66-D1482A0E176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5D5A474-8059-40B1-99AF-3B8EB1C9A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533400"/>
            <a:ext cx="7772400" cy="2805096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«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работе с детьми старшего дошкольного возраста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endParaRPr lang="ru-RU" sz="53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4743450"/>
            <a:ext cx="7334250" cy="2114550"/>
          </a:xfrm>
        </p:spPr>
        <p:txBody>
          <a:bodyPr/>
          <a:lstStyle/>
          <a:p>
            <a:pPr marR="0" eaLnBrk="1" hangingPunct="1">
              <a:defRPr/>
            </a:pPr>
            <a:r>
              <a:rPr lang="ru-RU" alt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Мастер-класс  воспитателя </a:t>
            </a:r>
          </a:p>
          <a:p>
            <a:pPr marR="0" eaLnBrk="1" hangingPunct="1">
              <a:defRPr/>
            </a:pPr>
            <a:r>
              <a:rPr lang="ru-RU" alt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МБДОУ «Детский сад №8 с. Кривояр»</a:t>
            </a:r>
          </a:p>
          <a:p>
            <a:pPr marR="0" eaLnBrk="1" hangingPunct="1">
              <a:defRPr/>
            </a:pPr>
            <a:r>
              <a:rPr lang="ru-RU" alt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Карачевой</a:t>
            </a:r>
            <a:r>
              <a:rPr lang="ru-RU" alt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Натальи Владимировны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048000"/>
            <a:ext cx="6595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расширение представления об инновационной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технологии «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ее значении в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развитии речи у дошкольников.</a:t>
            </a:r>
          </a:p>
          <a:p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772150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4" name="Содержимое 3" descr="9083781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2743200" cy="4419600"/>
          </a:xfrm>
        </p:spPr>
      </p:pic>
      <p:sp>
        <p:nvSpPr>
          <p:cNvPr id="6" name="TextBox 5"/>
          <p:cNvSpPr txBox="1"/>
          <p:nvPr/>
        </p:nvSpPr>
        <p:spPr>
          <a:xfrm>
            <a:off x="3581400" y="1600200"/>
            <a:ext cx="581409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Величественная, бархатная</a:t>
            </a:r>
          </a:p>
          <a:p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Завораживает,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манит,восхищает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Роза-королева цветов</a:t>
            </a:r>
          </a:p>
          <a:p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600077_large_1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4114800" cy="396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1935163"/>
            <a:ext cx="5867400" cy="438943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«Воспитатель года России»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Актуальный, творческий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Волнует, объединяет, дисциплинирует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других посмотреть, да себя показать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Испытание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Желаю творческих успехов!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Целевые ориентиры речевого развития на этапе завершения дошкольного образования 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(согласно ФГОС ДО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ребенок достаточно хорошо владеет устной речью,  может выражать свои мысли и желания;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активно взаимодействует со сверстниками и взрослыми, строит речевое высказывание в ситуации общения;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способен договариваться, учитывать интересы и чувства других, сопереживать неудачам и радоваться успехам других, стараться разрешать конфликты;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творческие способности ребенка проявляются в придумывании сказок, он может фантазировать вслух, играть звуками и словами;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может выделять звуки в словах, у ребенка складываются предпосылки грамотности;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проявляет любознательность, задает вопросы, интересуется причинно-следственными связями (как? почему? зачем?), пытается самостоятельно придумывать объяснения явлениям природы и поступкам людей;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способен к принятию собственных решений.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 и целесообразность использования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открываются новые творческие интеллектуальные  возможности;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обогащению и актуализации словаря;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диагностическим инструментом;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характер комплексного воздействия (развивает речь, память, внимание, мышление);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используется  для закрепления изученной темы;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игровым приемом.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085" y="428625"/>
            <a:ext cx="556274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400" b="1" dirty="0" err="1">
                <a:ln w="1905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400" b="1" dirty="0">
                <a:ln w="1905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251520" y="1333500"/>
            <a:ext cx="8229600" cy="4824412"/>
          </a:xfrm>
        </p:spPr>
        <p:txBody>
          <a:bodyPr/>
          <a:lstStyle/>
          <a:p>
            <a:pPr algn="ctr" eaLnBrk="1" hangingPunct="1"/>
            <a:r>
              <a:rPr lang="ru-RU" altLang="ru-RU" sz="3100" b="1" dirty="0" smtClean="0"/>
              <a:t>     Слово «</a:t>
            </a:r>
            <a:r>
              <a:rPr lang="ru-RU" altLang="ru-RU" sz="3100" b="1" dirty="0" err="1" smtClean="0"/>
              <a:t>синквейн</a:t>
            </a:r>
            <a:r>
              <a:rPr lang="ru-RU" altLang="ru-RU" sz="3100" b="1" dirty="0" smtClean="0"/>
              <a:t>» происходит от французского слова «пять» и означает «стихотворение, состоящее из пяти строк».</a:t>
            </a:r>
            <a:endParaRPr lang="ru-RU" altLang="ru-RU" sz="3100" dirty="0" smtClean="0"/>
          </a:p>
          <a:p>
            <a:pPr algn="ctr" eaLnBrk="1" hangingPunct="1"/>
            <a:r>
              <a:rPr lang="ru-RU" altLang="ru-RU" sz="3100" b="1" dirty="0" smtClean="0"/>
              <a:t>      Дидактический </a:t>
            </a:r>
            <a:r>
              <a:rPr lang="ru-RU" altLang="ru-RU" sz="3100" b="1" dirty="0" err="1" smtClean="0"/>
              <a:t>синквейн</a:t>
            </a:r>
            <a:r>
              <a:rPr lang="ru-RU" altLang="ru-RU" sz="3100" b="1" dirty="0" smtClean="0"/>
              <a:t> появился в начале </a:t>
            </a:r>
            <a:r>
              <a:rPr lang="en-US" altLang="ru-RU" sz="3100" b="1" dirty="0" smtClean="0"/>
              <a:t>XX </a:t>
            </a:r>
            <a:r>
              <a:rPr lang="ru-RU" altLang="ru-RU" sz="3100" b="1" dirty="0" smtClean="0"/>
              <a:t>века в США.</a:t>
            </a:r>
            <a:endParaRPr lang="ru-RU" altLang="ru-RU" sz="3100" dirty="0" smtClean="0"/>
          </a:p>
          <a:p>
            <a:pPr algn="ctr" eaLnBrk="1" hangingPunct="1"/>
            <a:r>
              <a:rPr lang="ru-RU" altLang="ru-RU" sz="3100" b="1" dirty="0" smtClean="0"/>
              <a:t>      </a:t>
            </a:r>
            <a:r>
              <a:rPr lang="ru-RU" altLang="ru-RU" sz="3100" b="1" dirty="0" err="1" smtClean="0"/>
              <a:t>Синквейн</a:t>
            </a:r>
            <a:r>
              <a:rPr lang="ru-RU" altLang="ru-RU" sz="3100" b="1" dirty="0" smtClean="0"/>
              <a:t> – это не обычное стихотворение, а стихотворение, написанное в соответствии с определёнными правилами. </a:t>
            </a:r>
            <a:endParaRPr lang="ru-RU" altLang="ru-RU" sz="3100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3100" dirty="0" smtClean="0"/>
          </a:p>
        </p:txBody>
      </p:sp>
      <p:pic>
        <p:nvPicPr>
          <p:cNvPr id="7172" name="Picture 4" descr="88d411e7ef6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10187"/>
            <a:ext cx="19431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351" y="571500"/>
            <a:ext cx="76269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написания синквейна: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43663" y="4941888"/>
            <a:ext cx="649287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24525" y="4941888"/>
            <a:ext cx="647700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64163" y="55165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394325" y="32131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06988" y="37893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54688" y="3789363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115050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94325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746625" y="4365625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386263" y="4941888"/>
            <a:ext cx="647700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033963" y="4941888"/>
            <a:ext cx="649287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7" name="Содержимое 24"/>
          <p:cNvSpPr>
            <a:spLocks noGrp="1"/>
          </p:cNvSpPr>
          <p:nvPr>
            <p:ph idx="1"/>
          </p:nvPr>
        </p:nvSpPr>
        <p:spPr>
          <a:xfrm>
            <a:off x="480724" y="1556792"/>
            <a:ext cx="8258175" cy="13509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одно слово, обычно существительное, отражающее главную тему.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два слова, прилагательные, описывающие главное существительное.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три слова, глаголы, описывающие действия в рамках темы.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 я строка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фраза из нескольких слов, показывающая отношение к теме.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5- я строка </a:t>
            </a:r>
            <a:r>
              <a:rPr lang="ru-RU" sz="2400" b="1" dirty="0" smtClean="0"/>
              <a:t>- слово, связанное с первым, отражающее сущность темы (ассоциация, синоним).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1828799" cy="1616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Цветы делают нашу жизнь    прекрасней…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n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2924175" cy="2190750"/>
          </a:xfrm>
          <a:prstGeom prst="rect">
            <a:avLst/>
          </a:prstGeom>
        </p:spPr>
      </p:pic>
      <p:pic>
        <p:nvPicPr>
          <p:cNvPr id="6" name="Рисунок 5" descr="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242" y="2638425"/>
            <a:ext cx="3875758" cy="4219575"/>
          </a:xfrm>
          <a:prstGeom prst="rect">
            <a:avLst/>
          </a:prstGeom>
        </p:spPr>
      </p:pic>
      <p:pic>
        <p:nvPicPr>
          <p:cNvPr id="4" name="Содержимое 3" descr="93720797_10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52600" y="3200400"/>
            <a:ext cx="4762500" cy="3305175"/>
          </a:xfrm>
        </p:spPr>
      </p:pic>
      <p:pic>
        <p:nvPicPr>
          <p:cNvPr id="7" name="Рисунок 6" descr="M4gl9V5AVghPk1KIHWhj6JqJdl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7236">
            <a:off x="3876690" y="1149185"/>
            <a:ext cx="3083160" cy="2808047"/>
          </a:xfrm>
          <a:prstGeom prst="rect">
            <a:avLst/>
          </a:prstGeom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19600"/>
            <a:ext cx="2057400" cy="1818742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1143000"/>
            <a:ext cx="1981200" cy="175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ezymjanny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467600" cy="6248400"/>
          </a:xfrm>
        </p:spPr>
      </p:pic>
      <p:sp>
        <p:nvSpPr>
          <p:cNvPr id="9" name="TextBox 8"/>
          <p:cNvSpPr txBox="1"/>
          <p:nvPr/>
        </p:nvSpPr>
        <p:spPr>
          <a:xfrm rot="21422288">
            <a:off x="3596191" y="317638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598336" y="1677084"/>
            <a:ext cx="107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42429">
            <a:off x="4864536" y="1739738"/>
            <a:ext cx="16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647117">
            <a:off x="6217949" y="301717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606327">
            <a:off x="5281709" y="465749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7837">
            <a:off x="1713707" y="2357555"/>
            <a:ext cx="155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КРАСОТА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7238044" flipV="1">
            <a:off x="3061445" y="5014101"/>
            <a:ext cx="15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НЕЖНОСТЬ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062896" flipV="1">
            <a:off x="1470244" y="4011270"/>
            <a:ext cx="135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АРОМАТ</a:t>
            </a:r>
            <a:endParaRPr lang="ru-RU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Цветы»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1 строка </a:t>
            </a:r>
            <a:r>
              <a:rPr lang="ru-RU" sz="2400" dirty="0" smtClean="0">
                <a:solidFill>
                  <a:srgbClr val="FF0000"/>
                </a:solidFill>
              </a:rPr>
              <a:t>– Цветы – (главное слово)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chemeClr val="accent1"/>
                </a:solidFill>
              </a:rPr>
              <a:t>2 строка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 какие они? (прекрасные, ароматные, нежные)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chemeClr val="accent1"/>
                </a:solidFill>
              </a:rPr>
              <a:t>3 строка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 что они делают?   (радуют, волнуют, удивляют)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</a:t>
            </a:r>
            <a:r>
              <a:rPr lang="ru-RU" sz="2400" b="1" dirty="0" smtClean="0">
                <a:solidFill>
                  <a:schemeClr val="accent1"/>
                </a:solidFill>
              </a:rPr>
              <a:t>4 строка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 предложение, афоризм или пословица о цветах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( цветы делают нашу жизнь прекраснее).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 5 строка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 синоним или как по-другому можно назвать цветы? (чудо природы)</a:t>
            </a:r>
          </a:p>
          <a:p>
            <a:pPr>
              <a:buNone/>
            </a:pPr>
            <a:r>
              <a:rPr lang="ru-RU" sz="2400" dirty="0" smtClean="0"/>
              <a:t>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что получилось: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05000"/>
            <a:ext cx="8077200" cy="44196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Цветы.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Прекрасные, ароматные, нежные.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Радуют,  волнуют, удивляют.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Цветы делают нашу жизнь красивее.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Чудо природы.</a:t>
            </a:r>
          </a:p>
          <a:p>
            <a:endParaRPr lang="ru-RU" dirty="0"/>
          </a:p>
        </p:txBody>
      </p:sp>
      <p:pic>
        <p:nvPicPr>
          <p:cNvPr id="4" name="Рисунок 3" descr="d71f6e08d1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697697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514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Использование технологии «синквейн» в работе с детьми старшего дошкольного возраста      </vt:lpstr>
      <vt:lpstr>Целевые ориентиры речевого развития на этапе завершения дошкольного образования (согласно ФГОС ДО):</vt:lpstr>
      <vt:lpstr>Актуальность и целесообразность использования  синквейна</vt:lpstr>
      <vt:lpstr>Слайд 4</vt:lpstr>
      <vt:lpstr>Слайд 5</vt:lpstr>
      <vt:lpstr>      Цветы делают нашу жизнь    прекрасней…</vt:lpstr>
      <vt:lpstr>Слайд 7</vt:lpstr>
      <vt:lpstr>           Синквейн « Цветы»</vt:lpstr>
      <vt:lpstr>              Вот что получилось: </vt:lpstr>
      <vt:lpstr>                              </vt:lpstr>
      <vt:lpstr>Слайд 11</vt:lpstr>
      <vt:lpstr>Желаю творческих успехов!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Коровина</dc:creator>
  <dc:description>http://aida.ucoz.ru</dc:description>
  <cp:lastModifiedBy>user</cp:lastModifiedBy>
  <cp:revision>122</cp:revision>
  <dcterms:created xsi:type="dcterms:W3CDTF">2012-02-01T19:40:36Z</dcterms:created>
  <dcterms:modified xsi:type="dcterms:W3CDTF">2019-10-22T10:02:37Z</dcterms:modified>
</cp:coreProperties>
</file>