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4" r:id="rId2"/>
    <p:sldId id="256" r:id="rId3"/>
    <p:sldId id="257" r:id="rId4"/>
    <p:sldId id="262" r:id="rId5"/>
    <p:sldId id="263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07" autoAdjust="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412775"/>
            <a:ext cx="799288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Bookman Old Style" panose="02050604050505020204" pitchFamily="18" charset="0"/>
                <a:cs typeface="Times New Roman" pitchFamily="18" charset="0"/>
              </a:rPr>
              <a:t>«НАЙДИ ЛИШНЮЮ КАРТИНКУ»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определять первый и последний звуки  в словах, выделять слова с отсутствием заданного звука.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учитель-логопед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МДОУ №9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Львова Инна Владимировна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583654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/>
              </a:rPr>
              <a:t>Муниципальное </a:t>
            </a:r>
            <a:r>
              <a:rPr lang="ru-RU" sz="1600" dirty="0" smtClean="0">
                <a:latin typeface="Times New Roman"/>
              </a:rPr>
              <a:t>дошкольное </a:t>
            </a:r>
            <a:r>
              <a:rPr lang="ru-RU" sz="1600" dirty="0">
                <a:latin typeface="Times New Roman"/>
              </a:rPr>
              <a:t>образовательное</a:t>
            </a:r>
          </a:p>
          <a:p>
            <a:pPr algn="ctr"/>
            <a:r>
              <a:rPr lang="ru-RU" sz="1600" dirty="0">
                <a:latin typeface="Times New Roman"/>
              </a:rPr>
              <a:t>учреждение «Детский </a:t>
            </a:r>
            <a:r>
              <a:rPr lang="ru-RU" sz="1600" dirty="0" smtClean="0">
                <a:latin typeface="Times New Roman"/>
              </a:rPr>
              <a:t>сад №9» </a:t>
            </a:r>
          </a:p>
          <a:p>
            <a:pPr algn="ctr"/>
            <a:r>
              <a:rPr lang="ru-RU" sz="1600" dirty="0" smtClean="0">
                <a:latin typeface="Times New Roman"/>
              </a:rPr>
              <a:t>Энгельсского муниципального района Саратовской области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375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\матрё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3384376" cy="2664296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F:\Картинки\мос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20"/>
            <a:ext cx="3384376" cy="2664296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F:\Картинки\молот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861048"/>
            <a:ext cx="3384376" cy="2736304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F:\Картинки\лыж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861048"/>
            <a:ext cx="3384376" cy="2736304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33265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</a:t>
            </a:r>
            <a:r>
              <a:rPr lang="ru-RU" b="1" dirty="0" smtClean="0"/>
              <a:t>Обрати внимание на первый звук в названии каждой  картинки. </a:t>
            </a:r>
            <a:endParaRPr lang="ru-RU" b="1" dirty="0" smtClean="0"/>
          </a:p>
          <a:p>
            <a:pPr algn="ctr"/>
            <a:r>
              <a:rPr lang="ru-RU" b="1" dirty="0" smtClean="0"/>
              <a:t>Назови </a:t>
            </a:r>
            <a:r>
              <a:rPr lang="ru-RU" b="1" dirty="0" smtClean="0"/>
              <a:t>лишнее слово.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27 0.18889 L 0.50781 0.45139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артинки\сапог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3456384" cy="2736304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F:\Картинки\самолё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20688"/>
            <a:ext cx="3384376" cy="2736303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F:\Картинки\сум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645024"/>
            <a:ext cx="3456384" cy="288032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F:\Картинки\ламп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645024"/>
            <a:ext cx="3384376" cy="288032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46 0.19953 L 0.4842 0.4094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инки\бараб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645024"/>
            <a:ext cx="3528392" cy="2847975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F:\Картинки\бан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3528392" cy="288032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F:\Картинки\бара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645024"/>
            <a:ext cx="3528392" cy="288032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F:\Картинки\коро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548680"/>
            <a:ext cx="3528392" cy="2807321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5 -0.17315 L 0.55538 -0.498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артинки\кра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4664"/>
            <a:ext cx="3600400" cy="2940918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F:\Картинки\кра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73016"/>
            <a:ext cx="3600400" cy="288032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F:\Картинки\какту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73016"/>
            <a:ext cx="3600400" cy="2899792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F:\Картинки\расчёс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4664"/>
            <a:ext cx="3600400" cy="2933527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88 -0.19283 L -0.58264 -0.5289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0" y="-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Картинки\м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20688"/>
            <a:ext cx="3528392" cy="288032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F:\Картинки\ж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3528392" cy="288032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F:\Картинки\лу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17032"/>
            <a:ext cx="3528392" cy="288032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F:\Картинки\ведр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17032"/>
            <a:ext cx="3528392" cy="288032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252536" y="0"/>
            <a:ext cx="939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Обрати внимание на последний звук в названии каждой  картинки.</a:t>
            </a:r>
          </a:p>
          <a:p>
            <a:pPr algn="ctr"/>
            <a:r>
              <a:rPr lang="ru-RU" b="1" dirty="0" smtClean="0"/>
              <a:t> Назови лишнее слово.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86 0.19954 L 0.57899 0.420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Картинки\футбо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3528392" cy="283845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F:\Картинки\стак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20688"/>
            <a:ext cx="3528392" cy="2808312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F:\Картинки\кукла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17032"/>
            <a:ext cx="3528392" cy="288032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F:\Картинки\бел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717032"/>
            <a:ext cx="3528392" cy="2850058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66 -0.03889 L -0.58663 -0.37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0" y="-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Картинки\гнездо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600400" cy="2952328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F:\Картинки\яйц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3600400" cy="2808312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F:\Картинки\эским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89040"/>
            <a:ext cx="3528392" cy="2808312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F:\Картинки\ласты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620688"/>
            <a:ext cx="3528392" cy="2952328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07 -0.19422 L 0.75209 -0.593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0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Картинки\сыр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3672408" cy="2808312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F:\Картинки\клю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17032"/>
            <a:ext cx="3672408" cy="2820342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F:\Картинки\мя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692696"/>
            <a:ext cx="3528392" cy="2839839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F:\Картинки\обруч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717032"/>
            <a:ext cx="3528392" cy="2808312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88 -0.18357 L -0.75208 -0.593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-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161</TotalTime>
  <Words>80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Bookman Old Style</vt:lpstr>
      <vt:lpstr>Century Gothic</vt:lpstr>
      <vt:lpstr>Times New Roman</vt:lpstr>
      <vt:lpstr>Verdana</vt:lpstr>
      <vt:lpstr>Wingdings 2</vt:lpstr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Рида</dc:creator>
  <cp:lastModifiedBy>Пользователь</cp:lastModifiedBy>
  <cp:revision>32</cp:revision>
  <dcterms:created xsi:type="dcterms:W3CDTF">2014-03-13T16:36:01Z</dcterms:created>
  <dcterms:modified xsi:type="dcterms:W3CDTF">2019-12-22T08:03:38Z</dcterms:modified>
</cp:coreProperties>
</file>