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343" r:id="rId2"/>
    <p:sldId id="344" r:id="rId3"/>
    <p:sldId id="334" r:id="rId4"/>
    <p:sldId id="337" r:id="rId5"/>
    <p:sldId id="330" r:id="rId6"/>
    <p:sldId id="331" r:id="rId7"/>
    <p:sldId id="341" r:id="rId8"/>
    <p:sldId id="327" r:id="rId9"/>
    <p:sldId id="300" r:id="rId10"/>
    <p:sldId id="305" r:id="rId11"/>
    <p:sldId id="316" r:id="rId12"/>
    <p:sldId id="34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7D"/>
    <a:srgbClr val="66FFCC"/>
    <a:srgbClr val="008000"/>
    <a:srgbClr val="FF3B3B"/>
    <a:srgbClr val="FF9F57"/>
    <a:srgbClr val="C58BFF"/>
    <a:srgbClr val="BC79FF"/>
    <a:srgbClr val="9933FF"/>
    <a:srgbClr val="FF66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015E3-8E19-45AA-AAF3-9DD0F53BFE06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535A0-C608-4A63-968A-63D832131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2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E1B87-E60E-4E45-8022-4804E09230D4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EA8C4-4984-4560-9EAF-21CC00526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18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1F1E6-5319-4AAD-83D9-D961556B1B16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87AC-8E26-487F-A7AA-C972EFF31D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07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1846A-005D-4838-82CF-527A286339D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EE346-EEEF-46E7-A5C4-3E7E03CDD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33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AF49-146E-40BC-B074-928B8D5FDEA4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D2B89-7889-46EA-BC4B-866BA0923A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19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A4FCF-03EE-47D9-9C81-EDA592CBE51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8DFAC-DCE3-453E-8DE8-BFDC0BC85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5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A952F-9363-4468-9D8D-0DF5C488D218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A128D-E970-42B7-A681-4F068C163E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9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94298-5502-4895-80B7-73BD523C01A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55180-B680-4D7F-B556-EB5568059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5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3C78C-D3E7-4856-937F-578DDCDC4047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468DF-4139-4AC8-BADA-D9D4DDD2A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66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D5E46-8812-4592-A6EA-31C641FF25CD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33744-236C-4240-8482-3A680BEFB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37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C256A-44DA-4033-AA07-457C1659CB6B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718DB-57DC-43CC-8065-C6C169739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3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D5829-9156-4CFC-AEF6-079E953F1ECF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BFD1-E8B1-4BB0-8824-1831FB77C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08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46F714-6411-4683-AD67-3891920EC64C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8A28E-E086-4605-9124-7C48D91C57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8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номы  летят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258544" y="5317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Ориентировка на плоскости: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411502" y="986801"/>
            <a:ext cx="7732498" cy="5799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985"/>
            <a:ext cx="2123728" cy="32199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4973"/>
            <a:ext cx="7191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45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796136" y="2420888"/>
            <a:ext cx="2880320" cy="3888431"/>
            <a:chOff x="1758552" y="6891487"/>
            <a:chExt cx="2587245" cy="341788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8552" y="6891487"/>
              <a:ext cx="2587245" cy="3417887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593170" y="8171590"/>
              <a:ext cx="918010" cy="10106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7</a:t>
              </a:r>
            </a:p>
          </p:txBody>
        </p:sp>
      </p:grpSp>
      <p:pic>
        <p:nvPicPr>
          <p:cNvPr id="1027" name="Picture 3" descr="F:\img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38884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02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714438" y="1951484"/>
            <a:ext cx="1809992" cy="2280096"/>
            <a:chOff x="6516216" y="3232224"/>
            <a:chExt cx="2445498" cy="341788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6216" y="3232224"/>
              <a:ext cx="2445498" cy="3417886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326398" y="4797152"/>
              <a:ext cx="918012" cy="8765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2</a:t>
              </a:r>
              <a:endParaRPr lang="ru-RU" sz="32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47971" y="4101530"/>
            <a:ext cx="1619672" cy="2581178"/>
            <a:chOff x="6556755" y="3440110"/>
            <a:chExt cx="2587245" cy="34178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6755" y="3440110"/>
              <a:ext cx="2587245" cy="341788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36297" y="4758243"/>
              <a:ext cx="918009" cy="7743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3369" y="2335399"/>
            <a:ext cx="1507063" cy="2556073"/>
            <a:chOff x="382547" y="2997786"/>
            <a:chExt cx="2360245" cy="386021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2547" y="2997786"/>
              <a:ext cx="2360245" cy="3860214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559323" y="4781885"/>
              <a:ext cx="918009" cy="88313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3</a:t>
              </a:r>
              <a:endParaRPr lang="ru-RU" sz="32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81497" y="5401009"/>
            <a:ext cx="5485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28575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2608" y="2719540"/>
            <a:ext cx="4590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28575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605" y="4049554"/>
            <a:ext cx="2609819" cy="236448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 flipH="1">
            <a:off x="1281601" y="5252425"/>
            <a:ext cx="6968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4</a:t>
            </a:r>
            <a:endParaRPr lang="ru-RU" sz="4800" b="1" cap="none" spc="0" dirty="0">
              <a:ln w="28575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342430" y="1529388"/>
            <a:ext cx="1632875" cy="2380303"/>
            <a:chOff x="4093434" y="3166365"/>
            <a:chExt cx="1222569" cy="170894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093434" y="3166365"/>
              <a:ext cx="1222569" cy="1708944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4302006" y="3872412"/>
              <a:ext cx="709438" cy="5966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5</a:t>
              </a:r>
              <a:endParaRPr lang="ru-RU" sz="48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1" y="4328761"/>
            <a:ext cx="1872208" cy="26184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412" y="5555199"/>
            <a:ext cx="7191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945211" y="679286"/>
            <a:ext cx="2016911" cy="2808446"/>
            <a:chOff x="6092873" y="2896315"/>
            <a:chExt cx="3051127" cy="380167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2873" y="2896315"/>
              <a:ext cx="3051127" cy="3801673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7236296" y="4653136"/>
              <a:ext cx="918011" cy="7915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7</a:t>
              </a:r>
              <a:endParaRPr lang="ru-RU" sz="32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265" y="116632"/>
            <a:ext cx="314306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81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714438" y="1951484"/>
            <a:ext cx="1809992" cy="2280096"/>
            <a:chOff x="6516216" y="3232224"/>
            <a:chExt cx="2445498" cy="341788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6216" y="3232224"/>
              <a:ext cx="2445498" cy="3417886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326398" y="4797152"/>
              <a:ext cx="918012" cy="8765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2</a:t>
              </a:r>
              <a:endParaRPr lang="ru-RU" sz="32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47971" y="4101530"/>
            <a:ext cx="1619672" cy="2581178"/>
            <a:chOff x="6556755" y="3440110"/>
            <a:chExt cx="2587245" cy="34178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6755" y="3440110"/>
              <a:ext cx="2587245" cy="341788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36297" y="4758243"/>
              <a:ext cx="918009" cy="7743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3369" y="2335399"/>
            <a:ext cx="1507063" cy="2556073"/>
            <a:chOff x="382547" y="2997786"/>
            <a:chExt cx="2360245" cy="386021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2547" y="2997786"/>
              <a:ext cx="2360245" cy="3860214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559323" y="4781885"/>
              <a:ext cx="918009" cy="88313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3</a:t>
              </a:r>
              <a:endParaRPr lang="ru-RU" sz="32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81497" y="5401009"/>
            <a:ext cx="5485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28575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2608" y="2719540"/>
            <a:ext cx="4590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28575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605" y="4049554"/>
            <a:ext cx="2609819" cy="236448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 flipH="1">
            <a:off x="1281601" y="5252425"/>
            <a:ext cx="6968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4</a:t>
            </a:r>
            <a:endParaRPr lang="ru-RU" sz="4800" b="1" cap="none" spc="0" dirty="0">
              <a:ln w="28575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342430" y="1529388"/>
            <a:ext cx="1632875" cy="2380303"/>
            <a:chOff x="4093434" y="3166365"/>
            <a:chExt cx="1222569" cy="170894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093434" y="3166365"/>
              <a:ext cx="1222569" cy="1708944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4302006" y="3872412"/>
              <a:ext cx="709438" cy="5966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5</a:t>
              </a:r>
              <a:endParaRPr lang="ru-RU" sz="48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1" y="4328761"/>
            <a:ext cx="1872208" cy="26184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412" y="5555199"/>
            <a:ext cx="7191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945211" y="679286"/>
            <a:ext cx="2016911" cy="2808446"/>
            <a:chOff x="6092873" y="2896315"/>
            <a:chExt cx="3051127" cy="380167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2873" y="2896315"/>
              <a:ext cx="3051127" cy="3801673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7236296" y="4653136"/>
              <a:ext cx="918011" cy="7915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7</a:t>
              </a:r>
              <a:endParaRPr lang="ru-RU" sz="32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8296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343437" y="258554"/>
            <a:ext cx="1621052" cy="2810406"/>
            <a:chOff x="6556755" y="3440110"/>
            <a:chExt cx="2587245" cy="341788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6755" y="3440110"/>
              <a:ext cx="2587245" cy="341788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7236296" y="4758243"/>
              <a:ext cx="91801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25770" y="2292676"/>
            <a:ext cx="8692460" cy="4356485"/>
            <a:chOff x="200020" y="1624549"/>
            <a:chExt cx="8692460" cy="4356485"/>
          </a:xfrm>
        </p:grpSpPr>
        <p:sp>
          <p:nvSpPr>
            <p:cNvPr id="51" name="Куб 50"/>
            <p:cNvSpPr/>
            <p:nvPr/>
          </p:nvSpPr>
          <p:spPr>
            <a:xfrm>
              <a:off x="200020" y="5436473"/>
              <a:ext cx="8692460" cy="544561"/>
            </a:xfrm>
            <a:prstGeom prst="cube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Куб 51"/>
            <p:cNvSpPr/>
            <p:nvPr/>
          </p:nvSpPr>
          <p:spPr>
            <a:xfrm>
              <a:off x="672005" y="5012925"/>
              <a:ext cx="7860435" cy="54456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Куб 52"/>
            <p:cNvSpPr/>
            <p:nvPr/>
          </p:nvSpPr>
          <p:spPr>
            <a:xfrm>
              <a:off x="1108604" y="4589378"/>
              <a:ext cx="6991787" cy="544561"/>
            </a:xfrm>
            <a:prstGeom prst="cube">
              <a:avLst/>
            </a:prstGeom>
            <a:solidFill>
              <a:srgbClr val="44F0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Куб 53"/>
            <p:cNvSpPr/>
            <p:nvPr/>
          </p:nvSpPr>
          <p:spPr>
            <a:xfrm>
              <a:off x="1540413" y="4165831"/>
              <a:ext cx="6127931" cy="5445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Куб 54"/>
            <p:cNvSpPr/>
            <p:nvPr/>
          </p:nvSpPr>
          <p:spPr>
            <a:xfrm>
              <a:off x="1999142" y="3742284"/>
              <a:ext cx="5237154" cy="544561"/>
            </a:xfrm>
            <a:prstGeom prst="cub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уб 55"/>
            <p:cNvSpPr/>
            <p:nvPr/>
          </p:nvSpPr>
          <p:spPr>
            <a:xfrm>
              <a:off x="2413786" y="3318737"/>
              <a:ext cx="4390462" cy="544561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Куб 56"/>
            <p:cNvSpPr/>
            <p:nvPr/>
          </p:nvSpPr>
          <p:spPr>
            <a:xfrm>
              <a:off x="2829422" y="2895190"/>
              <a:ext cx="3542778" cy="544561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Куб 57"/>
            <p:cNvSpPr/>
            <p:nvPr/>
          </p:nvSpPr>
          <p:spPr>
            <a:xfrm>
              <a:off x="3203306" y="2471643"/>
              <a:ext cx="2736846" cy="544561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Куб 58"/>
            <p:cNvSpPr/>
            <p:nvPr/>
          </p:nvSpPr>
          <p:spPr>
            <a:xfrm>
              <a:off x="3604694" y="2048096"/>
              <a:ext cx="1903410" cy="544561"/>
            </a:xfrm>
            <a:prstGeom prst="cub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Куб 59"/>
            <p:cNvSpPr/>
            <p:nvPr/>
          </p:nvSpPr>
          <p:spPr>
            <a:xfrm>
              <a:off x="4006080" y="1624549"/>
              <a:ext cx="1069976" cy="544561"/>
            </a:xfrm>
            <a:prstGeom prst="cube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 flipH="1">
            <a:off x="179512" y="5229200"/>
            <a:ext cx="5373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9F57"/>
                </a:solidFill>
                <a:latin typeface="Impact" pitchFamily="34" charset="0"/>
              </a:rPr>
              <a:t>1</a:t>
            </a:r>
            <a:endParaRPr lang="ru-RU" sz="7200" b="1" cap="none" spc="0" dirty="0">
              <a:ln w="38100">
                <a:solidFill>
                  <a:srgbClr val="FF0000"/>
                </a:solidFill>
                <a:prstDash val="solid"/>
              </a:ln>
              <a:solidFill>
                <a:srgbClr val="FF9F57"/>
              </a:solidFill>
              <a:latin typeface="Impact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611560" y="4820959"/>
            <a:ext cx="647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381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1016495" y="4388911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3B3B"/>
                </a:solidFill>
                <a:latin typeface="Impact" pitchFamily="34" charset="0"/>
              </a:rPr>
              <a:t>3</a:t>
            </a:r>
            <a:endParaRPr lang="ru-RU" sz="7200" b="1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3B3B"/>
              </a:solidFill>
              <a:latin typeface="Impact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1477397" y="4005064"/>
            <a:ext cx="646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6FF66"/>
                </a:solidFill>
                <a:latin typeface="Impact" pitchFamily="34" charset="0"/>
              </a:rPr>
              <a:t>4</a:t>
            </a:r>
            <a:endParaRPr lang="ru-RU" sz="7200" b="1" dirty="0">
              <a:ln w="381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6FF66"/>
              </a:solidFill>
              <a:latin typeface="Impact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flipH="1">
            <a:off x="1875783" y="3573016"/>
            <a:ext cx="6799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990099"/>
                  </a:solidFill>
                  <a:prstDash val="solid"/>
                </a:ln>
                <a:solidFill>
                  <a:srgbClr val="FF33CC"/>
                </a:solidFill>
                <a:latin typeface="Impact" pitchFamily="34" charset="0"/>
              </a:rPr>
              <a:t>5</a:t>
            </a:r>
            <a:endParaRPr lang="ru-RU" sz="7200" b="1" dirty="0">
              <a:ln w="38100">
                <a:solidFill>
                  <a:srgbClr val="990099"/>
                </a:solidFill>
                <a:prstDash val="solid"/>
              </a:ln>
              <a:solidFill>
                <a:srgbClr val="FF33CC"/>
              </a:solidFill>
              <a:latin typeface="Impact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2339752" y="3140968"/>
            <a:ext cx="684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66"/>
                </a:solidFill>
                <a:latin typeface="Impact" pitchFamily="34" charset="0"/>
              </a:rPr>
              <a:t>6</a:t>
            </a:r>
            <a:endParaRPr lang="ru-RU" sz="7200" b="1" dirty="0">
              <a:ln w="38100">
                <a:solidFill>
                  <a:srgbClr val="FF0000"/>
                </a:solidFill>
                <a:prstDash val="solid"/>
              </a:ln>
              <a:solidFill>
                <a:srgbClr val="FFFF66"/>
              </a:solidFill>
              <a:latin typeface="Impact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2800919" y="2732727"/>
            <a:ext cx="546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latin typeface="Impact" pitchFamily="34" charset="0"/>
              </a:rPr>
              <a:t>7</a:t>
            </a: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3131840" y="2300679"/>
            <a:ext cx="678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C58BFF"/>
                </a:solidFill>
                <a:latin typeface="Impact" pitchFamily="34" charset="0"/>
              </a:rPr>
              <a:t>8</a:t>
            </a:r>
            <a:endParaRPr lang="ru-RU" sz="7200" b="1" dirty="0">
              <a:ln w="381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C58BFF"/>
              </a:solidFill>
              <a:latin typeface="Impact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flipH="1">
            <a:off x="3520735" y="1868631"/>
            <a:ext cx="684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9</a:t>
            </a:r>
            <a:endParaRPr lang="ru-RU" sz="7200" b="1" dirty="0">
              <a:ln w="381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4031830" y="1436583"/>
            <a:ext cx="1032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008000"/>
                  </a:solidFill>
                  <a:prstDash val="solid"/>
                </a:ln>
                <a:solidFill>
                  <a:srgbClr val="11FF7D"/>
                </a:solidFill>
                <a:latin typeface="Impact" pitchFamily="34" charset="0"/>
              </a:rPr>
              <a:t>10</a:t>
            </a:r>
            <a:endParaRPr lang="ru-RU" sz="7200" b="1" dirty="0">
              <a:ln w="38100">
                <a:solidFill>
                  <a:srgbClr val="008000"/>
                </a:solidFill>
                <a:prstDash val="solid"/>
              </a:ln>
              <a:solidFill>
                <a:srgbClr val="11FF7D"/>
              </a:solidFill>
              <a:latin typeface="Impact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flipH="1">
            <a:off x="8427161" y="5253007"/>
            <a:ext cx="5373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9F57"/>
                </a:solidFill>
                <a:latin typeface="Impact" pitchFamily="34" charset="0"/>
              </a:rPr>
              <a:t>1</a:t>
            </a:r>
            <a:endParaRPr lang="ru-RU" sz="7200" b="1" cap="none" spc="0" dirty="0">
              <a:ln w="38100">
                <a:solidFill>
                  <a:srgbClr val="FF0000"/>
                </a:solidFill>
                <a:prstDash val="solid"/>
              </a:ln>
              <a:solidFill>
                <a:srgbClr val="FF9F57"/>
              </a:solidFill>
              <a:latin typeface="Impact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flipH="1">
            <a:off x="7956514" y="4820959"/>
            <a:ext cx="647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381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 flipH="1">
            <a:off x="4895309" y="1868631"/>
            <a:ext cx="684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Impact" pitchFamily="34" charset="0"/>
              </a:rPr>
              <a:t>9</a:t>
            </a:r>
            <a:endParaRPr lang="ru-RU" sz="7200" b="1" dirty="0">
              <a:ln w="381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5333769" y="2300679"/>
            <a:ext cx="678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381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C58BFF"/>
                </a:solidFill>
                <a:latin typeface="Impact" pitchFamily="34" charset="0"/>
              </a:rPr>
              <a:t>8</a:t>
            </a:r>
          </a:p>
        </p:txBody>
      </p:sp>
      <p:sp>
        <p:nvSpPr>
          <p:cNvPr id="65" name="Прямоугольник 64"/>
          <p:cNvSpPr/>
          <p:nvPr/>
        </p:nvSpPr>
        <p:spPr>
          <a:xfrm flipH="1">
            <a:off x="5856579" y="2732727"/>
            <a:ext cx="546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latin typeface="Impact" pitchFamily="34" charset="0"/>
              </a:rPr>
              <a:t>7</a:t>
            </a:r>
          </a:p>
        </p:txBody>
      </p:sp>
      <p:sp>
        <p:nvSpPr>
          <p:cNvPr id="77" name="Прямоугольник 76"/>
          <p:cNvSpPr/>
          <p:nvPr/>
        </p:nvSpPr>
        <p:spPr>
          <a:xfrm flipH="1">
            <a:off x="6190067" y="3140968"/>
            <a:ext cx="684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66"/>
                </a:solidFill>
                <a:latin typeface="Impact" pitchFamily="34" charset="0"/>
              </a:rPr>
              <a:t>6</a:t>
            </a:r>
            <a:endParaRPr lang="ru-RU" sz="7200" b="1" dirty="0">
              <a:ln w="38100">
                <a:solidFill>
                  <a:srgbClr val="FF0000"/>
                </a:solidFill>
                <a:prstDash val="solid"/>
              </a:ln>
              <a:solidFill>
                <a:srgbClr val="FFFF66"/>
              </a:solidFill>
              <a:latin typeface="Impact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flipH="1">
            <a:off x="6660232" y="3548622"/>
            <a:ext cx="6799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990099"/>
                  </a:solidFill>
                  <a:prstDash val="solid"/>
                </a:ln>
                <a:solidFill>
                  <a:srgbClr val="FF33CC"/>
                </a:solidFill>
                <a:latin typeface="Impact" pitchFamily="34" charset="0"/>
              </a:rPr>
              <a:t>5</a:t>
            </a:r>
            <a:endParaRPr lang="ru-RU" sz="7200" b="1" dirty="0">
              <a:ln w="38100">
                <a:solidFill>
                  <a:srgbClr val="990099"/>
                </a:solidFill>
                <a:prstDash val="solid"/>
              </a:ln>
              <a:solidFill>
                <a:srgbClr val="FF33CC"/>
              </a:solidFill>
              <a:latin typeface="Impact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flipH="1">
            <a:off x="7020272" y="3986864"/>
            <a:ext cx="646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6FF66"/>
                </a:solidFill>
                <a:latin typeface="Impact" pitchFamily="34" charset="0"/>
              </a:rPr>
              <a:t>4</a:t>
            </a:r>
            <a:endParaRPr lang="ru-RU" sz="7200" b="1" dirty="0">
              <a:ln w="381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6FF66"/>
              </a:solidFill>
              <a:latin typeface="Impact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 flipH="1">
            <a:off x="7452320" y="4388911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3B3B"/>
                </a:solidFill>
                <a:latin typeface="Impact" pitchFamily="34" charset="0"/>
              </a:rPr>
              <a:t>3</a:t>
            </a:r>
            <a:endParaRPr lang="ru-RU" sz="7200" b="1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3B3B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89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0521 -0.1539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70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16458 L 4.16667E-6 -7.40741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49" grpId="2"/>
      <p:bldP spid="61" grpId="0"/>
      <p:bldP spid="62" grpId="0"/>
      <p:bldP spid="63" grpId="0"/>
      <p:bldP spid="64" grpId="0"/>
      <p:bldP spid="6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448272" cy="2448272"/>
          </a:xfrm>
          <a:prstGeom prst="rect">
            <a:avLst/>
          </a:prstGeom>
          <a:noFill/>
        </p:spPr>
      </p:pic>
      <p:pic>
        <p:nvPicPr>
          <p:cNvPr id="5" name="Рисунок 4" descr="C:\Users\1\Desktop\bolshemenshe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39805"/>
            <a:ext cx="3312368" cy="34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916832"/>
            <a:ext cx="205411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6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562654" y="3602340"/>
            <a:ext cx="2445498" cy="3417887"/>
            <a:chOff x="6516216" y="3232224"/>
            <a:chExt cx="2445498" cy="341788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6216" y="3232224"/>
              <a:ext cx="2445498" cy="341788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7326398" y="4797152"/>
              <a:ext cx="91801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2</a:t>
              </a:r>
              <a:endParaRPr lang="ru-RU" sz="48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1383558" y="3949604"/>
            <a:ext cx="6400800" cy="1983126"/>
          </a:xfrm>
        </p:spPr>
        <p:txBody>
          <a:bodyPr>
            <a:normAutofit fontScale="40000" lnSpcReduction="20000"/>
          </a:bodyPr>
          <a:lstStyle/>
          <a:p>
            <a:endParaRPr lang="en-US" sz="9600" b="1" dirty="0" smtClean="0">
              <a:solidFill>
                <a:srgbClr val="FFFF00"/>
              </a:solidFill>
            </a:endParaRPr>
          </a:p>
          <a:p>
            <a:r>
              <a:rPr lang="ru-RU" sz="20200" b="1" dirty="0">
                <a:solidFill>
                  <a:schemeClr val="bg1"/>
                </a:solidFill>
              </a:rPr>
              <a:t>5</a:t>
            </a:r>
            <a:r>
              <a:rPr lang="ru-RU" sz="20200" b="1" dirty="0" smtClean="0">
                <a:solidFill>
                  <a:schemeClr val="bg1"/>
                </a:solidFill>
              </a:rPr>
              <a:t> </a:t>
            </a:r>
            <a:r>
              <a:rPr lang="en-US" sz="20200" b="1" dirty="0" smtClean="0">
                <a:solidFill>
                  <a:schemeClr val="bg1"/>
                </a:solidFill>
              </a:rPr>
              <a:t>&gt;</a:t>
            </a:r>
            <a:r>
              <a:rPr lang="ru-RU" sz="20200" b="1" dirty="0">
                <a:solidFill>
                  <a:schemeClr val="bg1"/>
                </a:solidFill>
              </a:rPr>
              <a:t> </a:t>
            </a:r>
            <a:r>
              <a:rPr lang="ru-RU" sz="20200" b="1" dirty="0" smtClean="0">
                <a:solidFill>
                  <a:schemeClr val="bg1"/>
                </a:solidFill>
              </a:rPr>
              <a:t>4 </a:t>
            </a:r>
            <a:endParaRPr lang="ru-RU" sz="20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58339"/>
            <a:ext cx="3742793" cy="3193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8339"/>
            <a:ext cx="3672408" cy="31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7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6"/>
            <a:ext cx="8357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гномики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44208" y="5517232"/>
            <a:ext cx="609600" cy="609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01557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9" y="3933056"/>
            <a:ext cx="7774631" cy="386784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3+1=4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3700" b="1" dirty="0" smtClean="0">
                <a:solidFill>
                  <a:srgbClr val="FFFF00"/>
                </a:solidFill>
              </a:rPr>
              <a:t> </a:t>
            </a:r>
            <a:endParaRPr lang="ru-RU" sz="13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344502"/>
            <a:ext cx="3024335" cy="3314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776" y="344502"/>
            <a:ext cx="3016627" cy="325783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169737" y="3356992"/>
            <a:ext cx="3051127" cy="3340996"/>
            <a:chOff x="6169737" y="3356992"/>
            <a:chExt cx="3051127" cy="334099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69737" y="3356992"/>
              <a:ext cx="3051127" cy="334099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236296" y="4653136"/>
              <a:ext cx="91801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3</a:t>
              </a:r>
              <a:endParaRPr lang="ru-RU" sz="48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73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flipH="1">
            <a:off x="5652121" y="2654644"/>
            <a:ext cx="2360245" cy="3860214"/>
            <a:chOff x="814594" y="4887726"/>
            <a:chExt cx="2360245" cy="38602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4594" y="4887726"/>
              <a:ext cx="2360245" cy="386021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752774" y="6858000"/>
              <a:ext cx="91801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4</a:t>
              </a:r>
              <a:endParaRPr lang="ru-RU" sz="48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2128"/>
            <a:ext cx="2016224" cy="210080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757391"/>
            <a:ext cx="2815786" cy="2111839"/>
          </a:xfrm>
          <a:prstGeom prst="rect">
            <a:avLst/>
          </a:prstGeom>
        </p:spPr>
      </p:pic>
      <p:pic>
        <p:nvPicPr>
          <p:cNvPr id="9" name="Рисунок 8" descr="C:\Users\1\Desktop\0_ueW3NR21Dn-5QsM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57391"/>
            <a:ext cx="1728191" cy="209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11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6938" y="1620724"/>
            <a:ext cx="3265750" cy="4760604"/>
            <a:chOff x="203456" y="3231940"/>
            <a:chExt cx="2445138" cy="341788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03456" y="3231940"/>
              <a:ext cx="2445138" cy="34178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917686" y="4830251"/>
              <a:ext cx="91801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28575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latin typeface="Impact" pitchFamily="34" charset="0"/>
                  <a:cs typeface="Times New Roman" pitchFamily="18" charset="0"/>
                </a:rPr>
                <a:t>5</a:t>
              </a:r>
              <a:endParaRPr lang="ru-RU" sz="4800" b="1" cap="none" spc="0" dirty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520" y="116633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“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Весёлая неделька” 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глаз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55</Words>
  <Application>Microsoft Office PowerPoint</Application>
  <PresentationFormat>Экран (4:3)</PresentationFormat>
  <Paragraphs>45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3+1=4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160</cp:revision>
  <dcterms:created xsi:type="dcterms:W3CDTF">2011-11-01T15:35:25Z</dcterms:created>
  <dcterms:modified xsi:type="dcterms:W3CDTF">2019-12-03T10:41:45Z</dcterms:modified>
</cp:coreProperties>
</file>