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71" r:id="rId7"/>
    <p:sldId id="263" r:id="rId8"/>
    <p:sldId id="273" r:id="rId9"/>
    <p:sldId id="264" r:id="rId10"/>
    <p:sldId id="266" r:id="rId11"/>
    <p:sldId id="274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F8C5-C852-44D9-B0E9-D5DF7729CE6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C4-04AA-47E7-B5D7-0A822371A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F8C5-C852-44D9-B0E9-D5DF7729CE6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C4-04AA-47E7-B5D7-0A822371A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F8C5-C852-44D9-B0E9-D5DF7729CE6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C4-04AA-47E7-B5D7-0A822371A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F8C5-C852-44D9-B0E9-D5DF7729CE6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C4-04AA-47E7-B5D7-0A822371A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F8C5-C852-44D9-B0E9-D5DF7729CE6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C4-04AA-47E7-B5D7-0A822371A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F8C5-C852-44D9-B0E9-D5DF7729CE6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C4-04AA-47E7-B5D7-0A822371A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F8C5-C852-44D9-B0E9-D5DF7729CE6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C4-04AA-47E7-B5D7-0A822371A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F8C5-C852-44D9-B0E9-D5DF7729CE6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C4-04AA-47E7-B5D7-0A822371A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F8C5-C852-44D9-B0E9-D5DF7729CE6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C4-04AA-47E7-B5D7-0A822371A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F8C5-C852-44D9-B0E9-D5DF7729CE6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C4-04AA-47E7-B5D7-0A822371A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F8C5-C852-44D9-B0E9-D5DF7729CE6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3C4-04AA-47E7-B5D7-0A822371A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9F8C5-C852-44D9-B0E9-D5DF7729CE6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43C4-04AA-47E7-B5D7-0A822371A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2;&#1086;&#1085;&#1082;&#1091;&#1088;&#1089;&#1099;\2019-2020\&#1087;&#1077;&#1076;&#1072;&#1075;&#1086;&#1075;&#1080;&#1095;&#1077;&#1089;&#1082;&#1080;&#1081;%20&#1076;&#1077;&#1073;&#1102;&#1090;\R-DOP%20ASTRAHANCEVA%20A.A\&#1082;&#1086;&#1085;&#1087;&#1077;&#1082;&#1090;%20&#1079;&#1072;&#1085;&#1103;&#1090;&#1080;&#1103;\&#1087;&#1086;&#1084;&#1086;&#1075;&#1072;&#1090;&#1086;&#1088;.mp3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2;&#1044;&#1058;\Videos\&#1092;&#1080;&#1082;&#1089;&#1080;&#1082;&#1080;%202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2;&#1044;&#1058;\Videos\&#1092;&#1080;&#1082;&#1089;&#1080;&#1082;&#1080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836712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ФИКСИМАТЕМАТИКА</a:t>
            </a:r>
            <a:endParaRPr lang="ru-RU" sz="44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 descr="http://neochudo.isnet.ru/uploads/images/unnamed%20%283%29%281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07704" y="620688"/>
            <a:ext cx="4968552" cy="5614883"/>
            <a:chOff x="1907704" y="620688"/>
            <a:chExt cx="4968552" cy="5614883"/>
          </a:xfrm>
        </p:grpSpPr>
        <p:pic>
          <p:nvPicPr>
            <p:cNvPr id="2" name="Рисунок 1" descr="https://detectivebookshop.ru/image/102168012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808" y="620688"/>
              <a:ext cx="3096343" cy="489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907704" y="5589240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</a:rPr>
                <a:t>НОЛИК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051720" y="332656"/>
            <a:ext cx="5112568" cy="5758899"/>
            <a:chOff x="2339752" y="476672"/>
            <a:chExt cx="5112568" cy="5758899"/>
          </a:xfrm>
        </p:grpSpPr>
        <p:pic>
          <p:nvPicPr>
            <p:cNvPr id="7" name="Рисунок 6" descr="https://3.bp.blogspot.com/-qY1dV3c731I/WUQduPlBJmI/AAAAAAABIds/2GeOvFlvFi0gPiZZoCeEAtFHzx_jEW68gCKgBGAs/s1600/fixiki_11.png"/>
            <p:cNvPicPr/>
            <p:nvPr/>
          </p:nvPicPr>
          <p:blipFill>
            <a:blip r:embed="rId3" cstate="print"/>
            <a:srcRect l="26343" t="21100" r="24936" b="20844"/>
            <a:stretch>
              <a:fillRect/>
            </a:stretch>
          </p:blipFill>
          <p:spPr bwMode="auto">
            <a:xfrm>
              <a:off x="2339752" y="476672"/>
              <a:ext cx="4536504" cy="518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483768" y="5589240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</a:rPr>
                <a:t>СИМКА 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35696" y="260648"/>
            <a:ext cx="4968552" cy="5758899"/>
            <a:chOff x="2195736" y="332656"/>
            <a:chExt cx="4968552" cy="5758899"/>
          </a:xfrm>
        </p:grpSpPr>
        <p:pic>
          <p:nvPicPr>
            <p:cNvPr id="10" name="Рисунок 9" descr="https://www.prorobot.ru/gallery/foto/11110232144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9792" y="332656"/>
              <a:ext cx="3635896" cy="518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195736" y="5445224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</a:rPr>
                <a:t>ПАПУС 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988096" y="413048"/>
            <a:ext cx="4968552" cy="5758899"/>
            <a:chOff x="1835696" y="260648"/>
            <a:chExt cx="4968552" cy="5758899"/>
          </a:xfrm>
        </p:grpSpPr>
        <p:pic>
          <p:nvPicPr>
            <p:cNvPr id="13" name="Рисунок 12" descr="https://ds04.infourok.ru/uploads/ex/0116/000494f5-7d25b094/hello_html_125cbfdb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7784" y="260648"/>
              <a:ext cx="3672408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835696" y="5373216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</a:rPr>
                <a:t>МАСЯ  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835696" y="620688"/>
            <a:ext cx="4968552" cy="5470867"/>
            <a:chOff x="2195736" y="548680"/>
            <a:chExt cx="4968552" cy="5470867"/>
          </a:xfrm>
        </p:grpSpPr>
        <p:pic>
          <p:nvPicPr>
            <p:cNvPr id="16" name="Рисунок 15" descr="http://multoigri.ru/images/wiki/content/wiki-fixiki-19.jpg"/>
            <p:cNvPicPr/>
            <p:nvPr/>
          </p:nvPicPr>
          <p:blipFill>
            <a:blip r:embed="rId6" cstate="print"/>
            <a:srcRect l="16806" t="4706" r="16877"/>
            <a:stretch>
              <a:fillRect/>
            </a:stretch>
          </p:blipFill>
          <p:spPr bwMode="auto">
            <a:xfrm>
              <a:off x="2771800" y="548680"/>
              <a:ext cx="3528392" cy="468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195736" y="5373216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</a:rPr>
                <a:t>ФАЙЕР  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051720" y="620688"/>
            <a:ext cx="4968552" cy="5254843"/>
            <a:chOff x="2483768" y="836712"/>
            <a:chExt cx="4968552" cy="5254843"/>
          </a:xfrm>
        </p:grpSpPr>
        <p:pic>
          <p:nvPicPr>
            <p:cNvPr id="19" name="Рисунок 18" descr="https://vignette.wikia.nocookie.net/fiksikiarchives/images/8/8a/%D0%94%D0%B5%D0%B4%D1%83%D1%81.png/revision/latest?cb=20161027111811&amp;path-prefix=ru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59832" y="836712"/>
              <a:ext cx="3528392" cy="453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2483768" y="5445224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</a:rPr>
                <a:t>ДЕДУС  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07704" y="692696"/>
            <a:ext cx="4968552" cy="5398859"/>
            <a:chOff x="2051720" y="476672"/>
            <a:chExt cx="4968552" cy="5398859"/>
          </a:xfrm>
        </p:grpSpPr>
        <p:pic>
          <p:nvPicPr>
            <p:cNvPr id="22" name="Рисунок 21" descr="https://vignette.wikia.nocookie.net/fiksikiarchives/images/e/ef/%D0%92%D0%B5%D1%80%D1%82%D0%B0.png/revision/latest?cb=20161006084240&amp;path-prefix=ru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5856" y="476672"/>
              <a:ext cx="2952328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2051720" y="5229200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</a:rPr>
                <a:t>ВЕРТА   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907704" y="404664"/>
            <a:ext cx="4968552" cy="5686891"/>
            <a:chOff x="1907704" y="404664"/>
            <a:chExt cx="4968552" cy="5686891"/>
          </a:xfrm>
        </p:grpSpPr>
        <p:pic>
          <p:nvPicPr>
            <p:cNvPr id="25" name="Рисунок 24" descr="https://i.pinimg.com/originals/53/26/f2/5326f2390a8b0976ca936eb16181ef4e.pn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83768" y="404664"/>
              <a:ext cx="4104456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1907704" y="5445224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</a:rPr>
                <a:t>ШПУЛЯ   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267744" y="476672"/>
            <a:ext cx="4968552" cy="5398859"/>
            <a:chOff x="2267744" y="476672"/>
            <a:chExt cx="4968552" cy="5398859"/>
          </a:xfrm>
        </p:grpSpPr>
        <p:pic>
          <p:nvPicPr>
            <p:cNvPr id="28" name="Рисунок 27" descr="https://vignette.wikia.nocookie.net/fiksikiarchives/images/8/88/%D0%98%D0%B3%D1%80%D0%B5%D0%BA_%D0%B2_%D0%BA%D0%B8%D0%BD%D0%BE.png/revision/latest?cb=20190524183726&amp;path-prefix=ru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19872" y="476672"/>
              <a:ext cx="2880320" cy="489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2267744" y="5229200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</a:rPr>
                <a:t>ИГРЕК    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979712" y="404664"/>
            <a:ext cx="4968552" cy="5686891"/>
            <a:chOff x="1979712" y="404664"/>
            <a:chExt cx="4968552" cy="5686891"/>
          </a:xfrm>
        </p:grpSpPr>
        <p:pic>
          <p:nvPicPr>
            <p:cNvPr id="31" name="Рисунок 30" descr="https://slovnet.ru/wp-content/uploads/2018/10/34-8.png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19872" y="404664"/>
              <a:ext cx="2736304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1979712" y="5445224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</a:rPr>
                <a:t>ДИМ ДИМЫЧ    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neochudo.isnet.ru/uploads/images/unnamed%20%283%29%281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4876800" cy="4876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260648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ФИКСИМАТЕМАТИКА</a:t>
            </a:r>
            <a:endParaRPr lang="ru-RU" sz="44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etectivebookshop.ru/image/1021680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1375517" cy="18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3.bp.blogspot.com/-qY1dV3c731I/WUQduPlBJmI/AAAAAAABIds/2GeOvFlvFi0gPiZZoCeEAtFHzx_jEW68gCKgBGAs/s1600/fixiki_11.png"/>
          <p:cNvPicPr/>
          <p:nvPr/>
        </p:nvPicPr>
        <p:blipFill>
          <a:blip r:embed="rId3" cstate="print"/>
          <a:srcRect l="26343" t="21100" r="24936" b="20844"/>
          <a:stretch>
            <a:fillRect/>
          </a:stretch>
        </p:blipFill>
        <p:spPr bwMode="auto">
          <a:xfrm>
            <a:off x="4355976" y="0"/>
            <a:ext cx="201622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2852936"/>
            <a:ext cx="2232248" cy="216024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852936"/>
            <a:ext cx="2232248" cy="216024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2852936"/>
            <a:ext cx="2232248" cy="216024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19672" y="3140968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endParaRPr lang="ru-RU" sz="9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3212976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sz="9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3140968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sz="9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prorobot.ru/gallery/foto/11110231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4664"/>
            <a:ext cx="6552728" cy="4805334"/>
          </a:xfrm>
          <a:prstGeom prst="rect">
            <a:avLst/>
          </a:prstGeom>
          <a:noFill/>
        </p:spPr>
      </p:pic>
      <p:pic>
        <p:nvPicPr>
          <p:cNvPr id="4" name="помога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humbs.dreamstime.com/b/%D0%BF%D0%BE-%D0%B2%D0%BE-%D0%BD%D0%B0%D1%8F-%D0%BE-%D0%BA%D0%B0-%D1%88%D0%B0%D1%80%D0%B6%D0%B0-%D0%B6%D0%B5-%D1%82%D0%B0%D1%8F-697086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827667" cy="223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конкурсы\2019-2020\педагогический дебют\kosmicheskaja-raket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25922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ng.pngtree.com/element_origin_min_pic/16/09/19/1757dfb6245dc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4664"/>
            <a:ext cx="2422225" cy="218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онкурсы\2019-2020\педагогический дебют\9ip7e6LG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40968"/>
            <a:ext cx="2724150" cy="273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yt3.ggpht.com/a/AGF-l7-Epqa9AYF4l_agxbdeZa3VgzbzEJ3gZ7pTIA=s900-c-k-c0xffffffff-no-rj-m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996952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pdb/918543/e13ce4f9-7dc3-40ef-a068-d2abe997b192/s1200?webp=fals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068960"/>
            <a:ext cx="2127728" cy="25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asha46.narod.ru/Encyclopedic_Knowledge/Mathematics/Shapes/ellipse.jpg"/>
          <p:cNvPicPr/>
          <p:nvPr/>
        </p:nvPicPr>
        <p:blipFill>
          <a:blip r:embed="rId8" cstate="print"/>
          <a:srcRect l="8298" t="14987" r="10310" b="16507"/>
          <a:stretch>
            <a:fillRect/>
          </a:stretch>
        </p:blipFill>
        <p:spPr bwMode="auto">
          <a:xfrm>
            <a:off x="467544" y="548680"/>
            <a:ext cx="2808312" cy="19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dn130.picsart.com/23385158106720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332656"/>
            <a:ext cx="2286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s04.infourok.ru/uploads/ex/03f5/00040f1c-a3418e9e/img15.jpg"/>
          <p:cNvPicPr/>
          <p:nvPr/>
        </p:nvPicPr>
        <p:blipFill>
          <a:blip r:embed="rId10" cstate="print"/>
          <a:srcRect l="15719" t="11491" r="16681" b="32763"/>
          <a:stretch>
            <a:fillRect/>
          </a:stretch>
        </p:blipFill>
        <p:spPr bwMode="auto">
          <a:xfrm rot="5400000">
            <a:off x="6012160" y="476672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upload.wikimedia.org/wikipedia/commons/thumb/7/74/Disc_Plain_green.svg/920px-Disc_Plain_green.svg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3140968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yukenofset.com/Site/index_htm_files/1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5856" y="2924944"/>
            <a:ext cx="2621639" cy="262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dok7xy59qfw9h.cloudfront.net/557/f3c35/47b2/4b45/a708/5a7e6509daa5/original/913442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176" y="3068960"/>
            <a:ext cx="257977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04664"/>
            <a:ext cx="7466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«Задачки от </a:t>
            </a:r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Фиксиков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</a:p>
        </p:txBody>
      </p:sp>
      <p:pic>
        <p:nvPicPr>
          <p:cNvPr id="4" name="Рисунок 3" descr="https://detectivebookshop.ru/image/1021680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23042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3.bp.blogspot.com/-qY1dV3c731I/WUQduPlBJmI/AAAAAAABIds/2GeOvFlvFi0gPiZZoCeEAtFHzx_jEW68gCKgBGAs/s1600/fixiki_11.png"/>
          <p:cNvPicPr/>
          <p:nvPr/>
        </p:nvPicPr>
        <p:blipFill>
          <a:blip r:embed="rId3" cstate="print"/>
          <a:srcRect l="26343" t="21100" r="24936" b="20844"/>
          <a:stretch>
            <a:fillRect/>
          </a:stretch>
        </p:blipFill>
        <p:spPr bwMode="auto">
          <a:xfrm>
            <a:off x="4716016" y="1484784"/>
            <a:ext cx="28803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40/e9/59/40e95909616e835c869a76ab177b8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6609318" cy="413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251164/pub_5bdf3f1ef7a35000aa01c6da_5bdf3f6fb9c26d2cd4a00582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7143750" cy="638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19672" y="548680"/>
          <a:ext cx="6096000" cy="12192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Вот посмотрите,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Скажите, ребята,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Сколько углов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 любого квадрата?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366" name="Picture 6" descr="https://fs01.vseosvita.ua/01004hl5-93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4621481" cy="3355388"/>
          </a:xfrm>
          <a:prstGeom prst="rect">
            <a:avLst/>
          </a:prstGeom>
          <a:noFill/>
        </p:spPr>
      </p:pic>
      <p:pic>
        <p:nvPicPr>
          <p:cNvPr id="6" name="Picture 4" descr="https://i.pinimg.com/originals/94/ee/41/94ee4112a7ed46d33d88b02dd40216d6.png"/>
          <p:cNvPicPr>
            <a:picLocks noChangeAspect="1" noChangeArrowheads="1"/>
          </p:cNvPicPr>
          <p:nvPr/>
        </p:nvPicPr>
        <p:blipFill>
          <a:blip r:embed="rId3" cstate="print"/>
          <a:srcRect t="7812"/>
          <a:stretch>
            <a:fillRect/>
          </a:stretch>
        </p:blipFill>
        <p:spPr bwMode="auto">
          <a:xfrm>
            <a:off x="1979712" y="1700808"/>
            <a:ext cx="460851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19672" y="548680"/>
          <a:ext cx="6096000" cy="12192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Карандаш один у Миши,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Карандаш один у Гриши.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Сколько же карандашей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обоих малышей?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2123728" y="2060848"/>
            <a:ext cx="5184576" cy="3600400"/>
            <a:chOff x="2123728" y="2060848"/>
            <a:chExt cx="5184576" cy="3600400"/>
          </a:xfrm>
        </p:grpSpPr>
        <p:pic>
          <p:nvPicPr>
            <p:cNvPr id="16386" name="Picture 2" descr="https://i.pinimg.com/736x/b9/f5/09/b9f5098b4c980b9d56c1eda9634624f8--clip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2060848"/>
              <a:ext cx="2146739" cy="3600400"/>
            </a:xfrm>
            <a:prstGeom prst="rect">
              <a:avLst/>
            </a:prstGeom>
            <a:noFill/>
          </p:spPr>
        </p:pic>
        <p:pic>
          <p:nvPicPr>
            <p:cNvPr id="16388" name="Picture 4" descr="https://i.pinimg.com/564x/9a/85/c2/9a85c209e3d55f08a372c8cf20e94a7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4088" y="2276872"/>
              <a:ext cx="1944216" cy="3071448"/>
            </a:xfrm>
            <a:prstGeom prst="rect">
              <a:avLst/>
            </a:prstGeom>
            <a:noFill/>
          </p:spPr>
        </p:pic>
      </p:grpSp>
      <p:pic>
        <p:nvPicPr>
          <p:cNvPr id="7" name="Picture 4" descr="https://i.ya-webdesign.com/images/red-numbers-png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16832"/>
            <a:ext cx="325445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71800" y="404664"/>
          <a:ext cx="3600400" cy="1219200"/>
        </p:xfrm>
        <a:graphic>
          <a:graphicData uri="http://schemas.openxmlformats.org/drawingml/2006/table">
            <a:tbl>
              <a:tblPr/>
              <a:tblGrid>
                <a:gridCol w="36004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Шесть</a:t>
                      </a:r>
                      <a:r>
                        <a:rPr lang="ru-RU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ребят в футбол играли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Одного домой позвали.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Он в окно глядит, считает,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Сколько их теперь играет?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18" name="Picture 2" descr="https://st2.depositphotos.com/1007989/5894/i/950/depositphotos_58948749-stock-photo-boys-playing-soc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5040560" cy="3749626"/>
          </a:xfrm>
          <a:prstGeom prst="rect">
            <a:avLst/>
          </a:prstGeom>
          <a:noFill/>
        </p:spPr>
      </p:pic>
      <p:pic>
        <p:nvPicPr>
          <p:cNvPr id="9222" name="Picture 6" descr="https://charleyreeb.com/wp-content/uploads/2017/02/numb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0848"/>
            <a:ext cx="2715086" cy="3712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neochudo.isnet.ru/uploads/images/unnamed%20%283%29%281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268760"/>
            <a:ext cx="4876800" cy="4876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404664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МАТЕМАТИКА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фиксики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ксик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144000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24/ad/ec/24adeca250fdbe11fca0e47056f2cd6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3394190" cy="5445224"/>
          </a:xfrm>
          <a:prstGeom prst="rect">
            <a:avLst/>
          </a:prstGeom>
          <a:noFill/>
        </p:spPr>
      </p:pic>
      <p:pic>
        <p:nvPicPr>
          <p:cNvPr id="3" name="Picture 6" descr="https://avatars.mds.yandex.net/get-pdb/1943918/dea51545-dd60-4c3e-83a8-86fa06e9a609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avatars.mds.yandex.net/get-pdb/1008348/0ad5745c-f1c7-41f8-83d1-107a821f3d1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639732" cy="3951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73</Words>
  <Application>Microsoft Office PowerPoint</Application>
  <PresentationFormat>Экран (4:3)</PresentationFormat>
  <Paragraphs>29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ЦДТ с.Александров-гай</dc:creator>
  <cp:lastModifiedBy>ЦДТ с.Александров-гай</cp:lastModifiedBy>
  <cp:revision>19</cp:revision>
  <dcterms:created xsi:type="dcterms:W3CDTF">2019-10-11T11:48:43Z</dcterms:created>
  <dcterms:modified xsi:type="dcterms:W3CDTF">2019-11-11T12:08:07Z</dcterms:modified>
</cp:coreProperties>
</file>