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9" r:id="rId4"/>
    <p:sldId id="260" r:id="rId5"/>
    <p:sldId id="258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71" r:id="rId15"/>
    <p:sldId id="269" r:id="rId16"/>
    <p:sldId id="272" r:id="rId17"/>
    <p:sldId id="273" r:id="rId18"/>
    <p:sldId id="270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-5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4E8281-3337-45FC-9BEF-94C12B3FBC94}" type="datetimeFigureOut">
              <a:rPr lang="ru-RU" smtClean="0"/>
              <a:t>12.09.2019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77F7AA-06D6-4F41-8E63-EBF951DBF2A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>
    <p:wipe dir="d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4E8281-3337-45FC-9BEF-94C12B3FBC94}" type="datetimeFigureOut">
              <a:rPr lang="ru-RU" smtClean="0"/>
              <a:t>12.09.2019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77F7AA-06D6-4F41-8E63-EBF951DBF2A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>
    <p:wipe dir="d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4E8281-3337-45FC-9BEF-94C12B3FBC94}" type="datetimeFigureOut">
              <a:rPr lang="ru-RU" smtClean="0"/>
              <a:t>12.09.2019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77F7AA-06D6-4F41-8E63-EBF951DBF2A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>
    <p:wipe dir="d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4E8281-3337-45FC-9BEF-94C12B3FBC94}" type="datetimeFigureOut">
              <a:rPr lang="ru-RU" smtClean="0"/>
              <a:t>12.09.2019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77F7AA-06D6-4F41-8E63-EBF951DBF2A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>
    <p:wipe dir="d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4E8281-3337-45FC-9BEF-94C12B3FBC94}" type="datetimeFigureOut">
              <a:rPr lang="ru-RU" smtClean="0"/>
              <a:t>12.09.2019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77F7AA-06D6-4F41-8E63-EBF951DBF2A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>
    <p:wipe dir="d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4E8281-3337-45FC-9BEF-94C12B3FBC94}" type="datetimeFigureOut">
              <a:rPr lang="ru-RU" smtClean="0"/>
              <a:t>12.09.2019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77F7AA-06D6-4F41-8E63-EBF951DBF2A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>
    <p:wipe dir="d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4E8281-3337-45FC-9BEF-94C12B3FBC94}" type="datetimeFigureOut">
              <a:rPr lang="ru-RU" smtClean="0"/>
              <a:t>12.09.2019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77F7AA-06D6-4F41-8E63-EBF951DBF2A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>
    <p:wipe dir="d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4E8281-3337-45FC-9BEF-94C12B3FBC94}" type="datetimeFigureOut">
              <a:rPr lang="ru-RU" smtClean="0"/>
              <a:t>12.09.2019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77F7AA-06D6-4F41-8E63-EBF951DBF2A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>
    <p:wipe dir="d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4E8281-3337-45FC-9BEF-94C12B3FBC94}" type="datetimeFigureOut">
              <a:rPr lang="ru-RU" smtClean="0"/>
              <a:t>12.09.2019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77F7AA-06D6-4F41-8E63-EBF951DBF2A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>
    <p:wipe dir="d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4E8281-3337-45FC-9BEF-94C12B3FBC94}" type="datetimeFigureOut">
              <a:rPr lang="ru-RU" smtClean="0"/>
              <a:t>12.09.2019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77F7AA-06D6-4F41-8E63-EBF951DBF2A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>
    <p:wipe dir="d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4E8281-3337-45FC-9BEF-94C12B3FBC94}" type="datetimeFigureOut">
              <a:rPr lang="ru-RU" smtClean="0"/>
              <a:t>12.09.2019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77F7AA-06D6-4F41-8E63-EBF951DBF2A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>
    <p:wipe dir="d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alphaModFix amt="40000"/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57158" y="285728"/>
            <a:ext cx="8501122" cy="6215106"/>
          </a:xfrm>
          <a:prstGeom prst="roundRect">
            <a:avLst>
              <a:gd name="adj" fmla="val 9106"/>
            </a:avLst>
          </a:prstGeom>
          <a:noFill/>
          <a:ln>
            <a:solidFill>
              <a:srgbClr val="57D3FF"/>
            </a:solidFill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8" name="Рисунок 7" descr="0_75c96_b715e7d3_XL.jpeg"/>
          <p:cNvPicPr>
            <a:picLocks noChangeAspect="1"/>
          </p:cNvPicPr>
          <p:nvPr/>
        </p:nvPicPr>
        <p:blipFill>
          <a:blip r:embed="rId1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1406" y="71414"/>
            <a:ext cx="2000264" cy="2000264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4E8281-3337-45FC-9BEF-94C12B3FBC94}" type="datetimeFigureOut">
              <a:rPr lang="ru-RU" smtClean="0"/>
              <a:t>12.09.2019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77F7AA-06D6-4F41-8E63-EBF951DBF2A6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>
    <p:wipe dir="d"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2708920"/>
            <a:ext cx="2520280" cy="2557791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45608" y="1484784"/>
            <a:ext cx="7772400" cy="576065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sz="5300" b="1" i="1" dirty="0" smtClean="0"/>
              <a:t>Цыпленок из фетра</a:t>
            </a:r>
            <a:endParaRPr lang="ru-RU" sz="5300" b="1" i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275856" y="3429000"/>
            <a:ext cx="5536704" cy="1896616"/>
          </a:xfrm>
        </p:spPr>
        <p:txBody>
          <a:bodyPr>
            <a:normAutofit fontScale="92500" lnSpcReduction="20000"/>
          </a:bodyPr>
          <a:lstStyle/>
          <a:p>
            <a:r>
              <a:rPr lang="ru-RU" dirty="0">
                <a:solidFill>
                  <a:schemeClr val="tx1"/>
                </a:solidFill>
              </a:rPr>
              <a:t>Антонова Надежда Назарьевна</a:t>
            </a:r>
          </a:p>
          <a:p>
            <a:r>
              <a:rPr lang="ru-RU" dirty="0">
                <a:solidFill>
                  <a:schemeClr val="tx1"/>
                </a:solidFill>
              </a:rPr>
              <a:t>учитель технологии </a:t>
            </a:r>
          </a:p>
          <a:p>
            <a:r>
              <a:rPr lang="ru-RU" dirty="0" smtClean="0">
                <a:solidFill>
                  <a:schemeClr val="tx1"/>
                </a:solidFill>
              </a:rPr>
              <a:t>МБОУ </a:t>
            </a:r>
            <a:r>
              <a:rPr lang="ru-RU" dirty="0">
                <a:solidFill>
                  <a:schemeClr val="tx1"/>
                </a:solidFill>
              </a:rPr>
              <a:t>«СОШ № 1» </a:t>
            </a:r>
            <a:r>
              <a:rPr lang="ru-RU" dirty="0" smtClean="0">
                <a:solidFill>
                  <a:schemeClr val="tx1"/>
                </a:solidFill>
              </a:rPr>
              <a:t>Энгельсского муниципального района  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139952" y="5661248"/>
            <a:ext cx="138371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i="1" dirty="0" smtClean="0">
                <a:solidFill>
                  <a:prstClr val="black"/>
                </a:solidFill>
              </a:rPr>
              <a:t>2019 г.</a:t>
            </a:r>
            <a:endParaRPr lang="ru-RU" i="1" dirty="0"/>
          </a:p>
        </p:txBody>
      </p:sp>
    </p:spTree>
    <p:extLst>
      <p:ext uri="{BB962C8B-B14F-4D97-AF65-F5344CB8AC3E}">
        <p14:creationId xmlns:p14="http://schemas.microsoft.com/office/powerpoint/2010/main" val="4030809167"/>
      </p:ext>
    </p:extLst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31640" y="620688"/>
            <a:ext cx="7344816" cy="1143000"/>
          </a:xfrm>
        </p:spPr>
        <p:txBody>
          <a:bodyPr>
            <a:noAutofit/>
          </a:bodyPr>
          <a:lstStyle/>
          <a:p>
            <a:r>
              <a:rPr lang="ru-RU" b="1" i="1" dirty="0"/>
              <a:t>Последовательность изготовления:</a:t>
            </a:r>
            <a:br>
              <a:rPr lang="ru-RU" b="1" i="1" dirty="0"/>
            </a:br>
            <a:endParaRPr lang="ru-RU" b="1" i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4365104"/>
            <a:ext cx="8424936" cy="223224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800" dirty="0"/>
              <a:t>Этой же нитью пришить крылышки с помощью бусинок. </a:t>
            </a:r>
            <a:r>
              <a:rPr lang="ru-RU" sz="2800" dirty="0" smtClean="0"/>
              <a:t>                                                                                 Нить закрепить между деталями туловища</a:t>
            </a:r>
            <a:endParaRPr lang="ru-RU" sz="2800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2" y="1628800"/>
            <a:ext cx="2424325" cy="2448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1628800"/>
            <a:ext cx="2350312" cy="24202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4385779"/>
      </p:ext>
    </p:extLst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31640" y="620688"/>
            <a:ext cx="7344816" cy="1143000"/>
          </a:xfrm>
        </p:spPr>
        <p:txBody>
          <a:bodyPr>
            <a:noAutofit/>
          </a:bodyPr>
          <a:lstStyle/>
          <a:p>
            <a:r>
              <a:rPr lang="ru-RU" b="1" i="1" dirty="0"/>
              <a:t>Последовательность изготовления:</a:t>
            </a:r>
            <a:br>
              <a:rPr lang="ru-RU" b="1" i="1" dirty="0"/>
            </a:br>
            <a:endParaRPr lang="ru-RU" b="1" i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4509120"/>
            <a:ext cx="8496944" cy="208823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800" dirty="0" smtClean="0"/>
              <a:t>Приклеить клюв цыпленку и лапки.</a:t>
            </a:r>
          </a:p>
          <a:p>
            <a:pPr marL="0" indent="0">
              <a:buNone/>
            </a:pPr>
            <a:r>
              <a:rPr lang="ru-RU" sz="2800" dirty="0" smtClean="0"/>
              <a:t>Пришить глазки</a:t>
            </a:r>
          </a:p>
          <a:p>
            <a:pPr marL="0" indent="0">
              <a:buNone/>
            </a:pPr>
            <a:endParaRPr lang="ru-RU" sz="2800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1628799"/>
            <a:ext cx="2901429" cy="2448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19" name="Picture 3"/>
          <p:cNvPicPr preferRelativeResize="0"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628798"/>
            <a:ext cx="2901600" cy="2448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85746372"/>
      </p:ext>
    </p:extLst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31640" y="620688"/>
            <a:ext cx="7344816" cy="1143000"/>
          </a:xfrm>
        </p:spPr>
        <p:txBody>
          <a:bodyPr>
            <a:noAutofit/>
          </a:bodyPr>
          <a:lstStyle/>
          <a:p>
            <a:r>
              <a:rPr lang="ru-RU" b="1" i="1" dirty="0"/>
              <a:t>Последовательность изготовления:</a:t>
            </a:r>
            <a:br>
              <a:rPr lang="ru-RU" b="1" i="1" dirty="0"/>
            </a:br>
            <a:endParaRPr lang="ru-RU" b="1" i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4509120"/>
            <a:ext cx="8496944" cy="208823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800" dirty="0" smtClean="0"/>
              <a:t>При пришивании крыльев и глазок с изнаночной стороны делать небольшие стежки.</a:t>
            </a:r>
          </a:p>
          <a:p>
            <a:pPr marL="0" indent="0">
              <a:buNone/>
            </a:pPr>
            <a:r>
              <a:rPr lang="ru-RU" sz="2800" dirty="0" smtClean="0"/>
              <a:t>Нарумянить цыпленку щечки</a:t>
            </a:r>
          </a:p>
          <a:p>
            <a:pPr marL="0" indent="0">
              <a:buNone/>
            </a:pPr>
            <a:endParaRPr lang="ru-RU" sz="2800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5" y="1628798"/>
            <a:ext cx="2508801" cy="2448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4254" y="1628798"/>
            <a:ext cx="3046907" cy="2448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78788707"/>
      </p:ext>
    </p:extLst>
  </p:cSld>
  <p:clrMapOvr>
    <a:masterClrMapping/>
  </p:clrMapOvr>
  <p:transition>
    <p:wipe dir="d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31640" y="332656"/>
            <a:ext cx="7344816" cy="1080120"/>
          </a:xfrm>
        </p:spPr>
        <p:txBody>
          <a:bodyPr>
            <a:noAutofit/>
          </a:bodyPr>
          <a:lstStyle/>
          <a:p>
            <a:r>
              <a:rPr lang="ru-RU" b="1" i="1" dirty="0" smtClean="0"/>
              <a:t>И </a:t>
            </a:r>
            <a:r>
              <a:rPr lang="ru-RU" b="1" i="1" dirty="0"/>
              <a:t>наш </a:t>
            </a:r>
            <a:r>
              <a:rPr lang="ru-RU" b="1" i="1" dirty="0" smtClean="0"/>
              <a:t>цыпленок готов!</a:t>
            </a:r>
            <a:endParaRPr lang="ru-RU" b="1" i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9552" y="4867506"/>
            <a:ext cx="8241034" cy="144016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800" dirty="0" smtClean="0"/>
              <a:t>Изделия из фетра органично </a:t>
            </a:r>
            <a:r>
              <a:rPr lang="ru-RU" sz="2800" dirty="0"/>
              <a:t>вписываются в интерьер, тем самым добавляя ему новшества и </a:t>
            </a:r>
            <a:r>
              <a:rPr lang="ru-RU" sz="2800" dirty="0" smtClean="0"/>
              <a:t>оригинальности</a:t>
            </a:r>
            <a:endParaRPr lang="ru-RU" sz="2800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652487"/>
            <a:ext cx="2979983" cy="302433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4211960" y="1328076"/>
            <a:ext cx="4568626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>
                <a:solidFill>
                  <a:prstClr val="black"/>
                </a:solidFill>
              </a:rPr>
              <a:t>Создание милых поделок своими руками является весьма захватывающим и интересным занятием. </a:t>
            </a:r>
            <a:r>
              <a:rPr lang="ru-RU" sz="2800" dirty="0" smtClean="0">
                <a:solidFill>
                  <a:prstClr val="black"/>
                </a:solidFill>
              </a:rPr>
              <a:t>Школьники очень увлекаются, получают </a:t>
            </a:r>
            <a:r>
              <a:rPr lang="ru-RU" sz="2800" dirty="0">
                <a:solidFill>
                  <a:prstClr val="black"/>
                </a:solidFill>
              </a:rPr>
              <a:t>удовольствие </a:t>
            </a:r>
            <a:r>
              <a:rPr lang="ru-RU" sz="2800" dirty="0" smtClean="0">
                <a:solidFill>
                  <a:prstClr val="black"/>
                </a:solidFill>
              </a:rPr>
              <a:t>от процесса </a:t>
            </a:r>
            <a:r>
              <a:rPr lang="ru-RU" sz="2800" dirty="0">
                <a:solidFill>
                  <a:prstClr val="black"/>
                </a:solidFill>
              </a:rPr>
              <a:t>и отдыхают от серой рутины.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69625543"/>
      </p:ext>
    </p:extLst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1600" y="332656"/>
            <a:ext cx="7704856" cy="1080120"/>
          </a:xfrm>
        </p:spPr>
        <p:txBody>
          <a:bodyPr>
            <a:noAutofit/>
          </a:bodyPr>
          <a:lstStyle/>
          <a:p>
            <a:r>
              <a:rPr lang="ru-RU" b="1" i="1" dirty="0" smtClean="0"/>
              <a:t>Правила безопасной работы </a:t>
            </a:r>
            <a:endParaRPr lang="ru-RU" b="1" i="1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683568" y="1328076"/>
            <a:ext cx="809701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>
                <a:solidFill>
                  <a:prstClr val="black"/>
                </a:solidFill>
              </a:rPr>
              <a:t>При изготовлении цыпленка нельзя забывать о правилах безопасной работы</a:t>
            </a:r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3576" y="2265444"/>
            <a:ext cx="5297001" cy="39727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15464504"/>
      </p:ext>
    </p:extLst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1600" y="332656"/>
            <a:ext cx="7704856" cy="1080120"/>
          </a:xfrm>
        </p:spPr>
        <p:txBody>
          <a:bodyPr>
            <a:noAutofit/>
          </a:bodyPr>
          <a:lstStyle/>
          <a:p>
            <a:r>
              <a:rPr lang="ru-RU" b="1" i="1" dirty="0" smtClean="0"/>
              <a:t>Правила безопасной работы </a:t>
            </a:r>
            <a:endParaRPr lang="ru-RU" b="1" i="1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683568" y="1328076"/>
            <a:ext cx="8097018" cy="50321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>
                <a:solidFill>
                  <a:prstClr val="black"/>
                </a:solidFill>
              </a:rPr>
              <a:t>При изготовлении цыпленка нельзя забывать и о  </a:t>
            </a:r>
            <a:r>
              <a:rPr lang="ru-RU" sz="2800" dirty="0" err="1" smtClean="0">
                <a:solidFill>
                  <a:prstClr val="black"/>
                </a:solidFill>
              </a:rPr>
              <a:t>физминутках</a:t>
            </a:r>
            <a:r>
              <a:rPr lang="ru-RU" sz="2800" dirty="0" smtClean="0">
                <a:solidFill>
                  <a:prstClr val="black"/>
                </a:solidFill>
              </a:rPr>
              <a:t> . </a:t>
            </a:r>
          </a:p>
          <a:p>
            <a:pPr algn="ctr"/>
            <a:r>
              <a:rPr lang="ru-RU" sz="1900" b="1" i="1" dirty="0"/>
              <a:t>Комплекс упражнений гимнастики для глаз</a:t>
            </a:r>
          </a:p>
          <a:p>
            <a:r>
              <a:rPr lang="ru-RU" sz="1900" dirty="0"/>
              <a:t>1. Быстро поморгать, закрыть глаза  и  посидеть  спокойно,  медленно считая до 5. Повторить 4 - 5 раз.</a:t>
            </a:r>
          </a:p>
          <a:p>
            <a:r>
              <a:rPr lang="ru-RU" sz="1900" dirty="0"/>
              <a:t> 2. Крепко зажмурить глаза (считать до 3, открыть их и посмотреть вдаль (считать до 5). Повторить 4 - 5 раз.</a:t>
            </a:r>
          </a:p>
          <a:p>
            <a:r>
              <a:rPr lang="ru-RU" sz="1900" dirty="0"/>
              <a:t> 3. Вытянуть правую руку  вперед.  Следить  глазами,  не  поворачивая головы, за медленными  движениями  указательного  пальца  вытянутой  руки влево и вправо, вверх и вниз. Повторить 4 - 5 раз.</a:t>
            </a:r>
          </a:p>
          <a:p>
            <a:r>
              <a:rPr lang="ru-RU" sz="1900" dirty="0"/>
              <a:t>  4. Посмотреть на указательный палец вытянутой руки на счет  1  -  4, потом перенести взор вдаль на счет 1 - 6. Повторить 4 - 5 раз</a:t>
            </a:r>
          </a:p>
          <a:p>
            <a:r>
              <a:rPr lang="ru-RU" sz="1900" dirty="0"/>
              <a:t>  5. В среднем темпе проделать 3  -  4  круговых  движений  глазами  в правую сторону, столько же в  левую  сторону.  Расслабив глазные мышцы, посмотреть вдаль на счет 1 - 6. Повторить 1 - 2 </a:t>
            </a:r>
            <a:r>
              <a:rPr lang="ru-RU" sz="1900" dirty="0" smtClean="0"/>
              <a:t>раза</a:t>
            </a:r>
            <a:endParaRPr lang="ru-RU" sz="1900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41979934"/>
      </p:ext>
    </p:extLst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1600" y="332656"/>
            <a:ext cx="7704856" cy="1080120"/>
          </a:xfrm>
        </p:spPr>
        <p:txBody>
          <a:bodyPr>
            <a:noAutofit/>
          </a:bodyPr>
          <a:lstStyle/>
          <a:p>
            <a:r>
              <a:rPr lang="ru-RU" b="1" i="1" dirty="0" smtClean="0"/>
              <a:t>Правила безопасной работы </a:t>
            </a:r>
            <a:endParaRPr lang="ru-RU" b="1" i="1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683568" y="1556792"/>
            <a:ext cx="8097018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i="1" dirty="0" smtClean="0"/>
              <a:t>ФМ </a:t>
            </a:r>
            <a:r>
              <a:rPr lang="ru-RU" sz="2400" b="1" i="1" dirty="0"/>
              <a:t>для улучшения мозгового кровообращения</a:t>
            </a:r>
          </a:p>
          <a:p>
            <a:r>
              <a:rPr lang="ru-RU" sz="2400" dirty="0"/>
              <a:t> 1. Исходное положение (</a:t>
            </a:r>
            <a:r>
              <a:rPr lang="ru-RU" sz="2400" dirty="0" err="1"/>
              <a:t>и.п</a:t>
            </a:r>
            <a:r>
              <a:rPr lang="ru-RU" sz="2400" dirty="0"/>
              <a:t>.) - сидя на стуле, 1 - 2 - отвести голову назад и плавно наклонить назад, 3 - 4 - голову наклонить вперед, плечи не поднимать. Повторить 4 - 6 раз. Темп медленный.</a:t>
            </a:r>
          </a:p>
          <a:p>
            <a:r>
              <a:rPr lang="ru-RU" sz="2400" dirty="0"/>
              <a:t>2. </a:t>
            </a:r>
            <a:r>
              <a:rPr lang="ru-RU" sz="2400" dirty="0" err="1"/>
              <a:t>И.п</a:t>
            </a:r>
            <a:r>
              <a:rPr lang="ru-RU" sz="2400" dirty="0"/>
              <a:t>. - сидя, руки на поясе, 1 - поворот головы направо, 2 - </a:t>
            </a:r>
            <a:r>
              <a:rPr lang="ru-RU" sz="2400" dirty="0" err="1"/>
              <a:t>и.п</a:t>
            </a:r>
            <a:r>
              <a:rPr lang="ru-RU" sz="2400" dirty="0"/>
              <a:t>., 3 - поворот головы налево, 4 - </a:t>
            </a:r>
            <a:r>
              <a:rPr lang="ru-RU" sz="2400" dirty="0" err="1"/>
              <a:t>и.п</a:t>
            </a:r>
            <a:r>
              <a:rPr lang="ru-RU" sz="2400" dirty="0"/>
              <a:t>. Повторить 6 - 8 раз. Темп медленный.</a:t>
            </a:r>
          </a:p>
          <a:p>
            <a:r>
              <a:rPr lang="ru-RU" sz="2400" dirty="0"/>
              <a:t>3. </a:t>
            </a:r>
            <a:r>
              <a:rPr lang="ru-RU" sz="2400" dirty="0" err="1"/>
              <a:t>И.п</a:t>
            </a:r>
            <a:r>
              <a:rPr lang="ru-RU" sz="2400" dirty="0"/>
              <a:t>. - стоя или сидя, руки на поясе, 1 – махом левую руку занести через правое плечо, голову повернуть налево, 2 - </a:t>
            </a:r>
            <a:r>
              <a:rPr lang="ru-RU" sz="2400" dirty="0" err="1"/>
              <a:t>и.п</a:t>
            </a:r>
            <a:r>
              <a:rPr lang="ru-RU" sz="2400" dirty="0"/>
              <a:t>., 3  -  4 – то  же правой рукой. Повторить 4 - 6 раз. Темп </a:t>
            </a:r>
            <a:r>
              <a:rPr lang="ru-RU" sz="2400" dirty="0" smtClean="0"/>
              <a:t>медленный</a:t>
            </a:r>
            <a:endParaRPr lang="ru-RU" sz="2400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76795980"/>
      </p:ext>
    </p:extLst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1600" y="332656"/>
            <a:ext cx="7704856" cy="1080120"/>
          </a:xfrm>
        </p:spPr>
        <p:txBody>
          <a:bodyPr>
            <a:noAutofit/>
          </a:bodyPr>
          <a:lstStyle/>
          <a:p>
            <a:r>
              <a:rPr lang="ru-RU" b="1" i="1" dirty="0" smtClean="0"/>
              <a:t>Правила безопасной работы </a:t>
            </a:r>
            <a:endParaRPr lang="ru-RU" b="1" i="1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683568" y="1328076"/>
            <a:ext cx="8097018" cy="51706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i="1" dirty="0" smtClean="0"/>
              <a:t>ФМ </a:t>
            </a:r>
            <a:r>
              <a:rPr lang="ru-RU" sz="2400" b="1" i="1" dirty="0"/>
              <a:t>для снятия утомления с туловища</a:t>
            </a:r>
          </a:p>
          <a:p>
            <a:r>
              <a:rPr lang="ru-RU" sz="2400" dirty="0" smtClean="0"/>
              <a:t>1</a:t>
            </a:r>
            <a:r>
              <a:rPr lang="ru-RU" sz="2400" dirty="0"/>
              <a:t>. </a:t>
            </a:r>
            <a:r>
              <a:rPr lang="ru-RU" sz="2400" dirty="0" err="1"/>
              <a:t>И.п</a:t>
            </a:r>
            <a:r>
              <a:rPr lang="ru-RU" sz="2400" dirty="0"/>
              <a:t>. - стойка ноги врозь, руки за голову, 1 - резко повернуть таз направо, 2 - резко повернуть таз налево. Во время поворотов плечевой пояс оставить неподвижным. Повторить 6 - 8 раз. Темп средний.</a:t>
            </a:r>
          </a:p>
          <a:p>
            <a:r>
              <a:rPr lang="ru-RU" sz="2400" dirty="0"/>
              <a:t>2. </a:t>
            </a:r>
            <a:r>
              <a:rPr lang="ru-RU" sz="2400" dirty="0" err="1"/>
              <a:t>И.п</a:t>
            </a:r>
            <a:r>
              <a:rPr lang="ru-RU" sz="2400" dirty="0"/>
              <a:t>. - стойка ноги врозь, руки  за  голову,  1  -  5  -  круговые движения тазом в одну сторону, 4 - 6 - то же в другую сторону, 7  -  8 - руки вниз и  расслабленно  потрясти  кистями.  Повторить 4 - 6 раз.  Темп средний.</a:t>
            </a:r>
          </a:p>
          <a:p>
            <a:r>
              <a:rPr lang="ru-RU" sz="2400" dirty="0"/>
              <a:t>3. </a:t>
            </a:r>
            <a:r>
              <a:rPr lang="ru-RU" sz="2400" dirty="0" err="1"/>
              <a:t>И.п</a:t>
            </a:r>
            <a:r>
              <a:rPr lang="ru-RU" sz="2400" dirty="0"/>
              <a:t>. - стойка ноги врозь, 1 - 2  -  наклон  вперед,  правая  рука скользит вдоль ноги вниз, левая, сгибаясь, вдоль тела  вверх,  3  -  4  - </a:t>
            </a:r>
            <a:r>
              <a:rPr lang="ru-RU" sz="2400" dirty="0" err="1"/>
              <a:t>и.п</a:t>
            </a:r>
            <a:r>
              <a:rPr lang="ru-RU" sz="2400" dirty="0"/>
              <a:t>., 5 - 8 - то же в другую сторону. Повторить 6 - 8 раз. Темп </a:t>
            </a:r>
            <a:r>
              <a:rPr lang="ru-RU" sz="2400" dirty="0" smtClean="0"/>
              <a:t>средний</a:t>
            </a:r>
            <a:endParaRPr lang="ru-RU" sz="2400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36059983"/>
      </p:ext>
    </p:extLst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31640" y="332656"/>
            <a:ext cx="7344816" cy="1080120"/>
          </a:xfrm>
        </p:spPr>
        <p:txBody>
          <a:bodyPr>
            <a:noAutofit/>
          </a:bodyPr>
          <a:lstStyle/>
          <a:p>
            <a:r>
              <a:rPr lang="ru-RU" b="1" i="1" dirty="0" smtClean="0"/>
              <a:t>Используемые источники:</a:t>
            </a:r>
            <a:endParaRPr lang="ru-RU" b="1" i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9552" y="1700808"/>
            <a:ext cx="8241034" cy="4606858"/>
          </a:xfrm>
        </p:spPr>
        <p:txBody>
          <a:bodyPr>
            <a:normAutofit fontScale="92500" lnSpcReduction="2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ru-RU" sz="2800" dirty="0" smtClean="0"/>
              <a:t>Идея взята с - </a:t>
            </a:r>
            <a:r>
              <a:rPr lang="en-US" sz="2800" dirty="0" smtClean="0"/>
              <a:t>https</a:t>
            </a:r>
            <a:r>
              <a:rPr lang="en-US" sz="2800" dirty="0"/>
              <a:t>://yandex.ru/search/?text=%D0%A6%D1%8B%D0%BF%D0%BB%D0%B5%D0%BD%D0%BE%D0%BA%20%D0%B8%D0%B7%20%D1%84%D0%B5%D1%82%D1%80%D0%B0&amp;lr=194&amp;clid=1917057#/</a:t>
            </a:r>
            <a:r>
              <a:rPr lang="en-US" sz="2800" dirty="0" smtClean="0"/>
              <a:t>videowiz?filmId=11921776537623205348</a:t>
            </a:r>
            <a:r>
              <a:rPr lang="ru-RU" sz="2800" dirty="0" smtClean="0"/>
              <a:t>;</a:t>
            </a:r>
          </a:p>
          <a:p>
            <a:pPr marL="514350" indent="-514350">
              <a:buFont typeface="+mj-lt"/>
              <a:buAutoNum type="arabicPeriod"/>
            </a:pPr>
            <a:r>
              <a:rPr lang="ru-RU" sz="2800" dirty="0" smtClean="0"/>
              <a:t>Гимнастика для глаз - </a:t>
            </a:r>
            <a:r>
              <a:rPr lang="en-US" sz="2800" dirty="0"/>
              <a:t>https://www.youtube.com/watch?v=4fwJ3U9F1fg</a:t>
            </a:r>
            <a:r>
              <a:rPr lang="ru-RU" sz="2800" dirty="0" smtClean="0"/>
              <a:t>;</a:t>
            </a:r>
          </a:p>
          <a:p>
            <a:pPr marL="514350" indent="-514350">
              <a:buFont typeface="+mj-lt"/>
              <a:buAutoNum type="arabicPeriod"/>
            </a:pPr>
            <a:r>
              <a:rPr lang="ru-RU" sz="2800" dirty="0" smtClean="0"/>
              <a:t>Техника безопасности - </a:t>
            </a:r>
            <a:r>
              <a:rPr lang="en-US" sz="2800" dirty="0" smtClean="0"/>
              <a:t>https</a:t>
            </a:r>
            <a:r>
              <a:rPr lang="en-US" sz="2800" dirty="0"/>
              <a:t>://ds04.infourok.ru/uploads/ex/0e69/0005ee50-ef36f6dc/img19.jpg</a:t>
            </a:r>
            <a:endParaRPr lang="ru-RU" sz="2800" dirty="0" smtClean="0"/>
          </a:p>
          <a:p>
            <a:pPr marL="514350" indent="-514350">
              <a:buFont typeface="+mj-lt"/>
              <a:buAutoNum type="arabicPeriod"/>
            </a:pPr>
            <a:r>
              <a:rPr lang="ru-RU" sz="2800" dirty="0" smtClean="0"/>
              <a:t>Фото автора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287959325"/>
      </p:ext>
    </p:extLst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dirty="0"/>
              <a:t>Цель работы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 </a:t>
            </a:r>
            <a:r>
              <a:rPr lang="ru-RU" sz="2800" dirty="0"/>
              <a:t>ознакомить слушателей с опытом работы </a:t>
            </a:r>
            <a:r>
              <a:rPr lang="ru-RU" sz="2800" dirty="0" smtClean="0"/>
              <a:t>путем комментированного </a:t>
            </a:r>
            <a:r>
              <a:rPr lang="ru-RU" sz="2800" dirty="0"/>
              <a:t>показа последовательности действий, методов, приемов, форм педагогической деятельности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13416590"/>
      </p:ext>
    </p:extLst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59632" y="274638"/>
            <a:ext cx="7427168" cy="1143000"/>
          </a:xfrm>
        </p:spPr>
        <p:txBody>
          <a:bodyPr/>
          <a:lstStyle/>
          <a:p>
            <a:r>
              <a:rPr lang="ru-RU" b="1" i="1" dirty="0"/>
              <a:t>Теоретическое обоснование: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dirty="0"/>
              <a:t> </a:t>
            </a:r>
            <a:r>
              <a:rPr lang="ru-RU" sz="2800" dirty="0"/>
              <a:t>учителя </a:t>
            </a:r>
            <a:r>
              <a:rPr lang="ru-RU" sz="2800" dirty="0" smtClean="0"/>
              <a:t>технологии сталкиваются </a:t>
            </a:r>
            <a:r>
              <a:rPr lang="ru-RU" sz="2800" dirty="0"/>
              <a:t>с проблемой выбора объектов труда. </a:t>
            </a:r>
            <a:endParaRPr lang="ru-RU" sz="2800" dirty="0" smtClean="0"/>
          </a:p>
          <a:p>
            <a:pPr marL="0" indent="0">
              <a:buNone/>
            </a:pPr>
            <a:r>
              <a:rPr lang="ru-RU" sz="2800" dirty="0" smtClean="0"/>
              <a:t>В 5 классе при изучении </a:t>
            </a:r>
            <a:r>
              <a:rPr lang="ru-RU" sz="2800" dirty="0"/>
              <a:t>темы </a:t>
            </a:r>
            <a:r>
              <a:rPr lang="ru-RU" sz="2800" dirty="0" smtClean="0"/>
              <a:t>"Требования </a:t>
            </a:r>
            <a:r>
              <a:rPr lang="ru-RU" sz="2800" dirty="0"/>
              <a:t>к выполнению  ручных </a:t>
            </a:r>
            <a:r>
              <a:rPr lang="ru-RU" sz="2800" dirty="0" smtClean="0"/>
              <a:t>работ" учащимся можно предложить </a:t>
            </a:r>
            <a:r>
              <a:rPr lang="ru-RU" sz="2800" dirty="0"/>
              <a:t>выполнить </a:t>
            </a:r>
            <a:r>
              <a:rPr lang="ru-RU" sz="2800" dirty="0" smtClean="0"/>
              <a:t>несложное </a:t>
            </a:r>
            <a:r>
              <a:rPr lang="ru-RU" sz="2800" dirty="0"/>
              <a:t>изделие из </a:t>
            </a:r>
            <a:r>
              <a:rPr lang="ru-RU" sz="2800" dirty="0" smtClean="0"/>
              <a:t>фетра для закрепления практических навыков.</a:t>
            </a:r>
          </a:p>
          <a:p>
            <a:pPr marL="0" indent="0">
              <a:buNone/>
            </a:pPr>
            <a:r>
              <a:rPr lang="ru-RU" sz="2800" dirty="0" smtClean="0"/>
              <a:t>Такое изделие можно выполнить и во внеурочное время перед праздником Пасха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4071124442"/>
      </p:ext>
    </p:extLst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47664" y="116632"/>
            <a:ext cx="7344816" cy="864096"/>
          </a:xfrm>
        </p:spPr>
        <p:txBody>
          <a:bodyPr>
            <a:noAutofit/>
          </a:bodyPr>
          <a:lstStyle/>
          <a:p>
            <a:r>
              <a:rPr lang="ru-RU" b="1" i="1" dirty="0" smtClean="0"/>
              <a:t>Немного о фетре</a:t>
            </a:r>
            <a:endParaRPr lang="ru-RU" b="1" i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340768"/>
            <a:ext cx="5184576" cy="324036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800" dirty="0"/>
              <a:t>Мягкий, уютный, теплый, яркий </a:t>
            </a:r>
            <a:r>
              <a:rPr lang="ru-RU" sz="2800" dirty="0" smtClean="0"/>
              <a:t>- это </a:t>
            </a:r>
            <a:r>
              <a:rPr lang="ru-RU" sz="2800" dirty="0"/>
              <a:t>все о </a:t>
            </a:r>
            <a:r>
              <a:rPr lang="ru-RU" sz="2800" dirty="0" smtClean="0"/>
              <a:t>фетре.                              Фетр </a:t>
            </a:r>
            <a:r>
              <a:rPr lang="ru-RU" sz="2800" dirty="0"/>
              <a:t>обладает огромным количеством плюсов, которые делают его незаменимым </a:t>
            </a:r>
            <a:r>
              <a:rPr lang="ru-RU" sz="2800" dirty="0" smtClean="0"/>
              <a:t>материалом для творчества:</a:t>
            </a:r>
            <a:endParaRPr lang="ru-RU" sz="2800" dirty="0"/>
          </a:p>
          <a:p>
            <a:pPr marL="0" indent="0">
              <a:buNone/>
            </a:pPr>
            <a:r>
              <a:rPr lang="ru-RU" sz="2800" dirty="0"/>
              <a:t>    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1058" y="1844824"/>
            <a:ext cx="2857500" cy="28575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369277" y="3933056"/>
            <a:ext cx="8640960" cy="20744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ct val="20000"/>
              </a:spcBef>
            </a:pPr>
            <a:r>
              <a:rPr lang="ru-RU" sz="2800" dirty="0" smtClean="0">
                <a:solidFill>
                  <a:prstClr val="black"/>
                </a:solidFill>
              </a:rPr>
              <a:t>- Не </a:t>
            </a:r>
            <a:r>
              <a:rPr lang="ru-RU" sz="2800" dirty="0">
                <a:solidFill>
                  <a:prstClr val="black"/>
                </a:solidFill>
              </a:rPr>
              <a:t>имеет изнанки и </a:t>
            </a:r>
            <a:r>
              <a:rPr lang="ru-RU" sz="2800" dirty="0" smtClean="0">
                <a:solidFill>
                  <a:prstClr val="black"/>
                </a:solidFill>
              </a:rPr>
              <a:t>лица;</a:t>
            </a:r>
          </a:p>
          <a:p>
            <a:pPr lvl="0">
              <a:spcBef>
                <a:spcPct val="20000"/>
              </a:spcBef>
            </a:pPr>
            <a:r>
              <a:rPr lang="ru-RU" sz="2800" dirty="0" smtClean="0">
                <a:solidFill>
                  <a:prstClr val="black"/>
                </a:solidFill>
              </a:rPr>
              <a:t>- Цветовая </a:t>
            </a:r>
            <a:r>
              <a:rPr lang="ru-RU" sz="2800" dirty="0">
                <a:solidFill>
                  <a:prstClr val="black"/>
                </a:solidFill>
              </a:rPr>
              <a:t>гамма </a:t>
            </a:r>
            <a:r>
              <a:rPr lang="ru-RU" sz="2800" dirty="0" smtClean="0">
                <a:solidFill>
                  <a:prstClr val="black"/>
                </a:solidFill>
              </a:rPr>
              <a:t>огромна;</a:t>
            </a:r>
            <a:endParaRPr lang="ru-RU" sz="2800" dirty="0">
              <a:solidFill>
                <a:prstClr val="black"/>
              </a:solidFill>
            </a:endParaRPr>
          </a:p>
          <a:p>
            <a:pPr lvl="0">
              <a:spcBef>
                <a:spcPct val="20000"/>
              </a:spcBef>
            </a:pPr>
            <a:r>
              <a:rPr lang="ru-RU" sz="2800" dirty="0" smtClean="0">
                <a:solidFill>
                  <a:prstClr val="black"/>
                </a:solidFill>
              </a:rPr>
              <a:t>- Не </a:t>
            </a:r>
            <a:r>
              <a:rPr lang="ru-RU" sz="2800" dirty="0">
                <a:solidFill>
                  <a:prstClr val="black"/>
                </a:solidFill>
              </a:rPr>
              <a:t>крошится, а значит и не требует обработки </a:t>
            </a:r>
            <a:r>
              <a:rPr lang="ru-RU" sz="2800" dirty="0" smtClean="0">
                <a:solidFill>
                  <a:prstClr val="black"/>
                </a:solidFill>
              </a:rPr>
              <a:t>краев;</a:t>
            </a:r>
            <a:endParaRPr lang="ru-RU" sz="2800" dirty="0">
              <a:solidFill>
                <a:prstClr val="black"/>
              </a:solidFill>
            </a:endParaRPr>
          </a:p>
          <a:p>
            <a:pPr lvl="0">
              <a:spcBef>
                <a:spcPct val="20000"/>
              </a:spcBef>
            </a:pPr>
            <a:r>
              <a:rPr lang="ru-RU" sz="2800" dirty="0" smtClean="0">
                <a:solidFill>
                  <a:prstClr val="black"/>
                </a:solidFill>
              </a:rPr>
              <a:t>- Прекрасный </a:t>
            </a:r>
            <a:r>
              <a:rPr lang="ru-RU" sz="2800" dirty="0">
                <a:solidFill>
                  <a:prstClr val="black"/>
                </a:solidFill>
              </a:rPr>
              <a:t>материал для начинающих </a:t>
            </a:r>
            <a:r>
              <a:rPr lang="ru-RU" sz="2800" dirty="0" smtClean="0">
                <a:solidFill>
                  <a:prstClr val="black"/>
                </a:solidFill>
              </a:rPr>
              <a:t>рукодельниц</a:t>
            </a:r>
            <a:endParaRPr lang="ru-RU" sz="28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9010291"/>
      </p:ext>
    </p:extLst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47664" y="274638"/>
            <a:ext cx="7344816" cy="1143000"/>
          </a:xfrm>
        </p:spPr>
        <p:txBody>
          <a:bodyPr>
            <a:noAutofit/>
          </a:bodyPr>
          <a:lstStyle/>
          <a:p>
            <a:r>
              <a:rPr lang="ru-RU" b="1" i="1" dirty="0"/>
              <a:t>Для работы понадобятся:</a:t>
            </a:r>
            <a:br>
              <a:rPr lang="ru-RU" b="1" i="1" dirty="0"/>
            </a:br>
            <a:endParaRPr lang="ru-RU" b="1" i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4293096"/>
            <a:ext cx="8352928" cy="216024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800" dirty="0" smtClean="0"/>
              <a:t>- Фетр (красного и желтого цвета);</a:t>
            </a:r>
          </a:p>
          <a:p>
            <a:pPr marL="0" indent="0">
              <a:buNone/>
            </a:pPr>
            <a:r>
              <a:rPr lang="ru-RU" sz="2800" dirty="0" smtClean="0"/>
              <a:t>- Синтепон, нитки швейные, бусины или пуговицы и бисер, клей-карандаш;</a:t>
            </a:r>
          </a:p>
          <a:p>
            <a:pPr marL="0" indent="0">
              <a:buNone/>
            </a:pPr>
            <a:r>
              <a:rPr lang="ru-RU" sz="2800" dirty="0" smtClean="0"/>
              <a:t>-Иголки, булавки, ножницы</a:t>
            </a:r>
          </a:p>
          <a:p>
            <a:pPr marL="0" indent="0">
              <a:buNone/>
            </a:pPr>
            <a:endParaRPr lang="ru-RU" sz="28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8209" y="908719"/>
            <a:ext cx="4752528" cy="3532911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30718213"/>
      </p:ext>
    </p:extLst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75656" y="692696"/>
            <a:ext cx="7344816" cy="1143000"/>
          </a:xfrm>
        </p:spPr>
        <p:txBody>
          <a:bodyPr>
            <a:noAutofit/>
          </a:bodyPr>
          <a:lstStyle/>
          <a:p>
            <a:r>
              <a:rPr lang="ru-RU" b="1" i="1" dirty="0" smtClean="0"/>
              <a:t>Последовательность изготовления:</a:t>
            </a:r>
            <a:r>
              <a:rPr lang="ru-RU" b="1" i="1" dirty="0"/>
              <a:t/>
            </a:r>
            <a:br>
              <a:rPr lang="ru-RU" b="1" i="1" dirty="0"/>
            </a:br>
            <a:endParaRPr lang="ru-RU" b="1" i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5085184"/>
            <a:ext cx="8352928" cy="136815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800" dirty="0" smtClean="0"/>
              <a:t>По подготовленной выкройке раскроить детали изделия</a:t>
            </a:r>
          </a:p>
          <a:p>
            <a:pPr marL="0" indent="0">
              <a:buNone/>
            </a:pPr>
            <a:endParaRPr lang="ru-RU" sz="28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5454281" y="2276872"/>
            <a:ext cx="3168352" cy="263831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2026" y="1895289"/>
            <a:ext cx="4702462" cy="209865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87728978"/>
      </p:ext>
    </p:extLst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31640" y="620688"/>
            <a:ext cx="7344816" cy="1143000"/>
          </a:xfrm>
        </p:spPr>
        <p:txBody>
          <a:bodyPr>
            <a:noAutofit/>
          </a:bodyPr>
          <a:lstStyle/>
          <a:p>
            <a:r>
              <a:rPr lang="ru-RU" b="1" i="1" dirty="0"/>
              <a:t>Последовательность изготовления:</a:t>
            </a:r>
            <a:br>
              <a:rPr lang="ru-RU" b="1" i="1" dirty="0"/>
            </a:br>
            <a:endParaRPr lang="ru-RU" b="1" i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4293096"/>
            <a:ext cx="8352928" cy="216024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800" dirty="0" smtClean="0"/>
              <a:t>К изнаночной стороне детали туловища приклеить гребешок.</a:t>
            </a:r>
          </a:p>
          <a:p>
            <a:pPr marL="0" indent="0">
              <a:buNone/>
            </a:pPr>
            <a:r>
              <a:rPr lang="ru-RU" sz="2800" dirty="0" smtClean="0"/>
              <a:t>На изнаночной </a:t>
            </a:r>
            <a:r>
              <a:rPr lang="ru-RU" sz="2800" dirty="0"/>
              <a:t>стороне </a:t>
            </a:r>
            <a:r>
              <a:rPr lang="ru-RU" sz="2800" dirty="0" smtClean="0"/>
              <a:t>второй детали туловища закрепить нитку с узелком</a:t>
            </a:r>
          </a:p>
          <a:p>
            <a:pPr marL="0" indent="0">
              <a:buNone/>
            </a:pPr>
            <a:endParaRPr lang="ru-RU" sz="2800" dirty="0" smtClean="0"/>
          </a:p>
          <a:p>
            <a:pPr marL="0" indent="0">
              <a:buNone/>
            </a:pPr>
            <a:endParaRPr lang="ru-RU" sz="2800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259632" y="1685017"/>
            <a:ext cx="2929637" cy="244827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 preferRelativeResize="0"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1685017"/>
            <a:ext cx="2930400" cy="2448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87829759"/>
      </p:ext>
    </p:extLst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31640" y="620688"/>
            <a:ext cx="7344816" cy="1143000"/>
          </a:xfrm>
        </p:spPr>
        <p:txBody>
          <a:bodyPr>
            <a:noAutofit/>
          </a:bodyPr>
          <a:lstStyle/>
          <a:p>
            <a:r>
              <a:rPr lang="ru-RU" b="1" i="1" dirty="0"/>
              <a:t>Последовательность изготовления:</a:t>
            </a:r>
            <a:br>
              <a:rPr lang="ru-RU" b="1" i="1" dirty="0"/>
            </a:br>
            <a:endParaRPr lang="ru-RU" b="1" i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4293096"/>
            <a:ext cx="8352928" cy="237626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800" dirty="0" smtClean="0"/>
              <a:t>Сложить </a:t>
            </a:r>
            <a:r>
              <a:rPr lang="ru-RU" sz="2800" dirty="0"/>
              <a:t>детали туловища </a:t>
            </a:r>
            <a:r>
              <a:rPr lang="ru-RU" sz="2800" dirty="0" smtClean="0"/>
              <a:t> изнанка к  изнанке, уровнять срезы и соединить сметочными мелкими стежками. Оставить небольшое отверстие для наполнения цыпленка. Наполнить синтепоном туловище</a:t>
            </a:r>
          </a:p>
          <a:p>
            <a:pPr marL="0" indent="0">
              <a:buNone/>
            </a:pPr>
            <a:endParaRPr lang="ru-RU" sz="2800" dirty="0"/>
          </a:p>
        </p:txBody>
      </p:sp>
      <p:pic>
        <p:nvPicPr>
          <p:cNvPr id="6146" name="Picture 2"/>
          <p:cNvPicPr preferRelativeResize="0"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1748932"/>
            <a:ext cx="2507194" cy="2448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1748932"/>
            <a:ext cx="2477604" cy="2448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15514448"/>
      </p:ext>
    </p:extLst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31640" y="620688"/>
            <a:ext cx="7344816" cy="1143000"/>
          </a:xfrm>
        </p:spPr>
        <p:txBody>
          <a:bodyPr>
            <a:noAutofit/>
          </a:bodyPr>
          <a:lstStyle/>
          <a:p>
            <a:r>
              <a:rPr lang="ru-RU" b="1" i="1" dirty="0"/>
              <a:t>Последовательность изготовления:</a:t>
            </a:r>
            <a:br>
              <a:rPr lang="ru-RU" b="1" i="1" dirty="0"/>
            </a:br>
            <a:endParaRPr lang="ru-RU" b="1" i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4437112"/>
            <a:ext cx="8496944" cy="216024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800" dirty="0" smtClean="0"/>
              <a:t>Зашить отверстие. Нить закрепить между деталями. </a:t>
            </a:r>
          </a:p>
          <a:p>
            <a:pPr marL="0" indent="0">
              <a:buNone/>
            </a:pPr>
            <a:r>
              <a:rPr lang="ru-RU" sz="2800" dirty="0" smtClean="0"/>
              <a:t>Наметить место расположения крылышек портновскими булавками</a:t>
            </a:r>
            <a:endParaRPr lang="ru-RU" sz="2800" dirty="0"/>
          </a:p>
          <a:p>
            <a:pPr marL="0" indent="0">
              <a:buNone/>
            </a:pPr>
            <a:endParaRPr lang="ru-RU" sz="2800" dirty="0"/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1578728"/>
            <a:ext cx="2612125" cy="2448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5090614" y="1606899"/>
            <a:ext cx="2505722" cy="2448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77186588"/>
      </p:ext>
    </p:extLst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4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Тема4</Template>
  <TotalTime>198</TotalTime>
  <Words>869</Words>
  <Application>Microsoft Office PowerPoint</Application>
  <PresentationFormat>Экран (4:3)</PresentationFormat>
  <Paragraphs>68</Paragraphs>
  <Slides>18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Тема4</vt:lpstr>
      <vt:lpstr> Цыпленок из фетра</vt:lpstr>
      <vt:lpstr>Цель работы</vt:lpstr>
      <vt:lpstr>Теоретическое обоснование:</vt:lpstr>
      <vt:lpstr>Немного о фетре</vt:lpstr>
      <vt:lpstr>Для работы понадобятся: </vt:lpstr>
      <vt:lpstr>Последовательность изготовления: </vt:lpstr>
      <vt:lpstr>Последовательность изготовления: </vt:lpstr>
      <vt:lpstr>Последовательность изготовления: </vt:lpstr>
      <vt:lpstr>Последовательность изготовления: </vt:lpstr>
      <vt:lpstr>Последовательность изготовления: </vt:lpstr>
      <vt:lpstr>Последовательность изготовления: </vt:lpstr>
      <vt:lpstr>Последовательность изготовления: </vt:lpstr>
      <vt:lpstr>И наш цыпленок готов!</vt:lpstr>
      <vt:lpstr>Правила безопасной работы </vt:lpstr>
      <vt:lpstr>Правила безопасной работы </vt:lpstr>
      <vt:lpstr>Правила безопасной работы </vt:lpstr>
      <vt:lpstr>Правила безопасной работы </vt:lpstr>
      <vt:lpstr>Используемые источники:</vt:lpstr>
    </vt:vector>
  </TitlesOfParts>
  <Company>Home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Мастер-класс Цыпленок из фетра</dc:title>
  <dc:creator>Admin</dc:creator>
  <cp:lastModifiedBy>Admin</cp:lastModifiedBy>
  <cp:revision>22</cp:revision>
  <dcterms:created xsi:type="dcterms:W3CDTF">2019-05-05T11:37:06Z</dcterms:created>
  <dcterms:modified xsi:type="dcterms:W3CDTF">2019-09-12T14:03:00Z</dcterms:modified>
</cp:coreProperties>
</file>