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51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8"/>
  </p:notesMasterIdLst>
  <p:sldIdLst>
    <p:sldId id="256" r:id="rId3"/>
    <p:sldId id="259" r:id="rId4"/>
    <p:sldId id="261" r:id="rId5"/>
    <p:sldId id="257" r:id="rId6"/>
    <p:sldId id="268" r:id="rId7"/>
    <p:sldId id="264" r:id="rId8"/>
    <p:sldId id="275" r:id="rId9"/>
    <p:sldId id="274" r:id="rId10"/>
    <p:sldId id="265" r:id="rId11"/>
    <p:sldId id="258" r:id="rId12"/>
    <p:sldId id="269" r:id="rId13"/>
    <p:sldId id="267" r:id="rId14"/>
    <p:sldId id="266" r:id="rId15"/>
    <p:sldId id="270" r:id="rId16"/>
    <p:sldId id="263" r:id="rId17"/>
    <p:sldId id="271" r:id="rId18"/>
    <p:sldId id="282" r:id="rId19"/>
    <p:sldId id="277" r:id="rId20"/>
    <p:sldId id="280" r:id="rId21"/>
    <p:sldId id="262" r:id="rId22"/>
    <p:sldId id="278" r:id="rId23"/>
    <p:sldId id="276" r:id="rId24"/>
    <p:sldId id="281" r:id="rId25"/>
    <p:sldId id="283" r:id="rId26"/>
    <p:sldId id="279" r:id="rId27"/>
  </p:sldIdLst>
  <p:sldSz cx="9144000" cy="6858000" type="screen4x3"/>
  <p:notesSz cx="6858000" cy="9144000"/>
  <p:custDataLst>
    <p:tags r:id="rId2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  <a:srgbClr val="6A50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366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182195-1FC2-4B08-A151-034021FD01E7}" type="doc">
      <dgm:prSet loTypeId="urn:microsoft.com/office/officeart/2005/8/layout/cycle2" loCatId="cycle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FD0161A-BBE1-40E4-9524-D7758F64BE8F}">
      <dgm:prSet phldrT="[Текст]"/>
      <dgm:spPr>
        <a:solidFill>
          <a:srgbClr val="FF0000"/>
        </a:solidFill>
      </dgm:spPr>
      <dgm:t>
        <a:bodyPr/>
        <a:lstStyle/>
        <a:p>
          <a:pPr algn="ctr"/>
          <a:r>
            <a:rPr lang="ru-RU" dirty="0" smtClean="0"/>
            <a:t>Румяный</a:t>
          </a:r>
          <a:endParaRPr lang="ru-RU" dirty="0"/>
        </a:p>
      </dgm:t>
    </dgm:pt>
    <dgm:pt modelId="{989CB01C-5478-4ADB-AE3C-F6A7E000D5E1}" type="parTrans" cxnId="{3457432D-951A-48B3-AAF4-6728C337AAF4}">
      <dgm:prSet/>
      <dgm:spPr/>
      <dgm:t>
        <a:bodyPr/>
        <a:lstStyle/>
        <a:p>
          <a:pPr algn="ctr"/>
          <a:endParaRPr lang="ru-RU"/>
        </a:p>
      </dgm:t>
    </dgm:pt>
    <dgm:pt modelId="{D24A38B7-A5BD-492E-84D0-5C8DFE43CD36}" type="sibTrans" cxnId="{3457432D-951A-48B3-AAF4-6728C337AAF4}">
      <dgm:prSet/>
      <dgm:spPr>
        <a:solidFill>
          <a:srgbClr val="FF0000"/>
        </a:solidFill>
      </dgm:spPr>
      <dgm:t>
        <a:bodyPr/>
        <a:lstStyle/>
        <a:p>
          <a:pPr algn="ctr"/>
          <a:endParaRPr lang="ru-RU"/>
        </a:p>
      </dgm:t>
    </dgm:pt>
    <dgm:pt modelId="{8A1C36EB-5AD3-43D8-B084-81F62AD3F4A9}">
      <dgm:prSet phldrT="[Текст]"/>
      <dgm:spPr/>
      <dgm:t>
        <a:bodyPr/>
        <a:lstStyle/>
        <a:p>
          <a:pPr algn="ctr"/>
          <a:r>
            <a:rPr lang="ru-RU" dirty="0" smtClean="0"/>
            <a:t>Свиной</a:t>
          </a:r>
          <a:endParaRPr lang="ru-RU" dirty="0"/>
        </a:p>
      </dgm:t>
    </dgm:pt>
    <dgm:pt modelId="{DDC0A37A-6B90-4FB1-9614-F74FBC966A23}" type="parTrans" cxnId="{91773EEE-B3F1-46F9-8996-96AD442DFDE4}">
      <dgm:prSet/>
      <dgm:spPr/>
      <dgm:t>
        <a:bodyPr/>
        <a:lstStyle/>
        <a:p>
          <a:pPr algn="ctr"/>
          <a:endParaRPr lang="ru-RU"/>
        </a:p>
      </dgm:t>
    </dgm:pt>
    <dgm:pt modelId="{8135AD74-F119-4D0A-89A2-F635C343183F}" type="sibTrans" cxnId="{91773EEE-B3F1-46F9-8996-96AD442DFDE4}">
      <dgm:prSet/>
      <dgm:spPr/>
      <dgm:t>
        <a:bodyPr/>
        <a:lstStyle/>
        <a:p>
          <a:pPr algn="ctr"/>
          <a:endParaRPr lang="ru-RU"/>
        </a:p>
      </dgm:t>
    </dgm:pt>
    <dgm:pt modelId="{B8345944-46EC-46DC-8AB4-FBBCA6D6B159}">
      <dgm:prSet phldrT="[Текст]"/>
      <dgm:spPr/>
      <dgm:t>
        <a:bodyPr/>
        <a:lstStyle/>
        <a:p>
          <a:pPr algn="ctr"/>
          <a:r>
            <a:rPr lang="ru-RU" dirty="0" smtClean="0"/>
            <a:t>Пряный </a:t>
          </a:r>
          <a:endParaRPr lang="ru-RU" dirty="0"/>
        </a:p>
      </dgm:t>
    </dgm:pt>
    <dgm:pt modelId="{658F7B7D-BC95-4B93-B00D-D5D9BA47238F}" type="parTrans" cxnId="{DD96568A-11A6-4C15-8DB2-F6CFF00FD245}">
      <dgm:prSet/>
      <dgm:spPr/>
      <dgm:t>
        <a:bodyPr/>
        <a:lstStyle/>
        <a:p>
          <a:pPr algn="ctr"/>
          <a:endParaRPr lang="ru-RU"/>
        </a:p>
      </dgm:t>
    </dgm:pt>
    <dgm:pt modelId="{E431F494-5D4C-4FCC-9326-D63325512B02}" type="sibTrans" cxnId="{DD96568A-11A6-4C15-8DB2-F6CFF00FD245}">
      <dgm:prSet/>
      <dgm:spPr/>
      <dgm:t>
        <a:bodyPr/>
        <a:lstStyle/>
        <a:p>
          <a:pPr algn="ctr"/>
          <a:endParaRPr lang="ru-RU"/>
        </a:p>
      </dgm:t>
    </dgm:pt>
    <dgm:pt modelId="{2E7AD894-9530-4A0B-8DC7-4375B4087ECE}">
      <dgm:prSet phldrT="[Текст]"/>
      <dgm:spPr/>
      <dgm:t>
        <a:bodyPr/>
        <a:lstStyle/>
        <a:p>
          <a:pPr algn="ctr"/>
          <a:r>
            <a:rPr lang="ru-RU" dirty="0" smtClean="0"/>
            <a:t>Юный </a:t>
          </a:r>
          <a:endParaRPr lang="ru-RU" dirty="0"/>
        </a:p>
      </dgm:t>
    </dgm:pt>
    <dgm:pt modelId="{19080583-E0A2-40B3-82C6-8C7FCEDD6AA3}" type="parTrans" cxnId="{C2FD4C25-4C50-4D85-B42E-E10E11259030}">
      <dgm:prSet/>
      <dgm:spPr/>
      <dgm:t>
        <a:bodyPr/>
        <a:lstStyle/>
        <a:p>
          <a:pPr algn="ctr"/>
          <a:endParaRPr lang="ru-RU"/>
        </a:p>
      </dgm:t>
    </dgm:pt>
    <dgm:pt modelId="{DC42951E-F0AF-4C0D-91F1-C106E9354E85}" type="sibTrans" cxnId="{C2FD4C25-4C50-4D85-B42E-E10E11259030}">
      <dgm:prSet/>
      <dgm:spPr/>
      <dgm:t>
        <a:bodyPr/>
        <a:lstStyle/>
        <a:p>
          <a:pPr algn="ctr"/>
          <a:endParaRPr lang="ru-RU"/>
        </a:p>
      </dgm:t>
    </dgm:pt>
    <dgm:pt modelId="{C34F87D9-C85F-4A97-9995-D290F3AA5AE8}">
      <dgm:prSet phldrT="[Текст]"/>
      <dgm:spPr/>
      <dgm:t>
        <a:bodyPr/>
        <a:lstStyle/>
        <a:p>
          <a:pPr algn="ctr"/>
          <a:r>
            <a:rPr lang="ru-RU" dirty="0" smtClean="0"/>
            <a:t>Единый </a:t>
          </a:r>
          <a:endParaRPr lang="ru-RU" dirty="0"/>
        </a:p>
      </dgm:t>
    </dgm:pt>
    <dgm:pt modelId="{103FD211-DBD2-4E98-B398-1E03711F1D92}" type="parTrans" cxnId="{D8DBAC1E-4CF0-4F1E-9277-372C81451451}">
      <dgm:prSet/>
      <dgm:spPr/>
      <dgm:t>
        <a:bodyPr/>
        <a:lstStyle/>
        <a:p>
          <a:pPr algn="ctr"/>
          <a:endParaRPr lang="ru-RU"/>
        </a:p>
      </dgm:t>
    </dgm:pt>
    <dgm:pt modelId="{FD6DF5F8-021E-40B7-8A87-739A170712BC}" type="sibTrans" cxnId="{D8DBAC1E-4CF0-4F1E-9277-372C81451451}">
      <dgm:prSet/>
      <dgm:spPr/>
      <dgm:t>
        <a:bodyPr/>
        <a:lstStyle/>
        <a:p>
          <a:pPr algn="ctr"/>
          <a:endParaRPr lang="ru-RU"/>
        </a:p>
      </dgm:t>
    </dgm:pt>
    <dgm:pt modelId="{0125A3A3-701A-42DB-90FF-0A594149CEFD}" type="pres">
      <dgm:prSet presAssocID="{44182195-1FC2-4B08-A151-034021FD01E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937B57A-5A04-440D-AA66-762F045ED614}" type="pres">
      <dgm:prSet presAssocID="{6FD0161A-BBE1-40E4-9524-D7758F64BE8F}" presName="node" presStyleLbl="node1" presStyleIdx="0" presStyleCnt="5" custScaleX="87821" custScaleY="67297" custRadScaleRad="106172" custRadScaleInc="-153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8A8A52-088F-43FD-9005-8CDC1CD6A9C2}" type="pres">
      <dgm:prSet presAssocID="{D24A38B7-A5BD-492E-84D0-5C8DFE43CD36}" presName="sibTrans" presStyleLbl="sibTrans2D1" presStyleIdx="0" presStyleCnt="5" custScaleX="80686" custScaleY="112987" custLinFactNeighborX="15617" custLinFactNeighborY="-29912"/>
      <dgm:spPr/>
      <dgm:t>
        <a:bodyPr/>
        <a:lstStyle/>
        <a:p>
          <a:endParaRPr lang="ru-RU"/>
        </a:p>
      </dgm:t>
    </dgm:pt>
    <dgm:pt modelId="{7B1F31D7-67A5-47A3-A25F-891AA5779CAF}" type="pres">
      <dgm:prSet presAssocID="{D24A38B7-A5BD-492E-84D0-5C8DFE43CD36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B9B45058-F6F4-47BF-9557-3A963A6CAB19}" type="pres">
      <dgm:prSet presAssocID="{8A1C36EB-5AD3-43D8-B084-81F62AD3F4A9}" presName="node" presStyleLbl="node1" presStyleIdx="1" presStyleCnt="5" custScaleX="96094" custScaleY="70149" custRadScaleRad="118389" custRadScaleInc="-23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78EA86-A0A1-4EA1-8074-0364B0830EA7}" type="pres">
      <dgm:prSet presAssocID="{8135AD74-F119-4D0A-89A2-F635C343183F}" presName="sibTrans" presStyleLbl="sibTrans2D1" presStyleIdx="1" presStyleCnt="5" custScaleX="71934"/>
      <dgm:spPr/>
      <dgm:t>
        <a:bodyPr/>
        <a:lstStyle/>
        <a:p>
          <a:endParaRPr lang="ru-RU"/>
        </a:p>
      </dgm:t>
    </dgm:pt>
    <dgm:pt modelId="{014DC9FD-E9A6-4A12-8BFD-61AD86B6A289}" type="pres">
      <dgm:prSet presAssocID="{8135AD74-F119-4D0A-89A2-F635C343183F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BD0BAF85-DA25-44F2-AE73-86DDE25B4484}" type="pres">
      <dgm:prSet presAssocID="{B8345944-46EC-46DC-8AB4-FBBCA6D6B159}" presName="node" presStyleLbl="node1" presStyleIdx="2" presStyleCnt="5" custScaleX="100113" custScaleY="70628" custRadScaleRad="102392" custRadScaleInc="-243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7DBE20-D1D2-4AAB-8384-C483F8958B95}" type="pres">
      <dgm:prSet presAssocID="{E431F494-5D4C-4FCC-9326-D63325512B02}" presName="sibTrans" presStyleLbl="sibTrans2D1" presStyleIdx="2" presStyleCnt="5"/>
      <dgm:spPr/>
      <dgm:t>
        <a:bodyPr/>
        <a:lstStyle/>
        <a:p>
          <a:endParaRPr lang="ru-RU"/>
        </a:p>
      </dgm:t>
    </dgm:pt>
    <dgm:pt modelId="{67F20536-5309-4F7E-A1FF-5A9614F73A4B}" type="pres">
      <dgm:prSet presAssocID="{E431F494-5D4C-4FCC-9326-D63325512B02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99DE8C22-2A0D-4A1C-BE19-414EA9E0B61E}" type="pres">
      <dgm:prSet presAssocID="{2E7AD894-9530-4A0B-8DC7-4375B4087ECE}" presName="node" presStyleLbl="node1" presStyleIdx="3" presStyleCnt="5" custScaleY="70446" custRadScaleRad="94105" custRadScaleInc="-60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C6763E-91EF-4760-9136-1C178D0145E7}" type="pres">
      <dgm:prSet presAssocID="{DC42951E-F0AF-4C0D-91F1-C106E9354E85}" presName="sibTrans" presStyleLbl="sibTrans2D1" presStyleIdx="3" presStyleCnt="5" custScaleX="65085"/>
      <dgm:spPr/>
      <dgm:t>
        <a:bodyPr/>
        <a:lstStyle/>
        <a:p>
          <a:endParaRPr lang="ru-RU"/>
        </a:p>
      </dgm:t>
    </dgm:pt>
    <dgm:pt modelId="{214C3C91-06D3-43CB-B412-0D6F8399A677}" type="pres">
      <dgm:prSet presAssocID="{DC42951E-F0AF-4C0D-91F1-C106E9354E85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8AEA5CF6-F49F-4E6B-89FC-47F58A5AA5A6}" type="pres">
      <dgm:prSet presAssocID="{C34F87D9-C85F-4A97-9995-D290F3AA5AE8}" presName="node" presStyleLbl="node1" presStyleIdx="4" presStyleCnt="5" custScaleX="92993" custScaleY="73291" custRadScaleRad="122734" custRadScaleInc="-102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D493F9-326A-4A57-8969-9F84B6D81C29}" type="pres">
      <dgm:prSet presAssocID="{FD6DF5F8-021E-40B7-8A87-739A170712BC}" presName="sibTrans" presStyleLbl="sibTrans2D1" presStyleIdx="4" presStyleCnt="5" custScaleX="72353" custLinFactNeighborX="-22177" custLinFactNeighborY="9258"/>
      <dgm:spPr/>
      <dgm:t>
        <a:bodyPr/>
        <a:lstStyle/>
        <a:p>
          <a:endParaRPr lang="ru-RU"/>
        </a:p>
      </dgm:t>
    </dgm:pt>
    <dgm:pt modelId="{569F03EE-62A7-4523-B654-75D499EC693B}" type="pres">
      <dgm:prSet presAssocID="{FD6DF5F8-021E-40B7-8A87-739A170712BC}" presName="connectorText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A56EC8C4-EE2A-4451-B724-F8109B24AA62}" type="presOf" srcId="{DC42951E-F0AF-4C0D-91F1-C106E9354E85}" destId="{214C3C91-06D3-43CB-B412-0D6F8399A677}" srcOrd="1" destOrd="0" presId="urn:microsoft.com/office/officeart/2005/8/layout/cycle2"/>
    <dgm:cxn modelId="{91773EEE-B3F1-46F9-8996-96AD442DFDE4}" srcId="{44182195-1FC2-4B08-A151-034021FD01E7}" destId="{8A1C36EB-5AD3-43D8-B084-81F62AD3F4A9}" srcOrd="1" destOrd="0" parTransId="{DDC0A37A-6B90-4FB1-9614-F74FBC966A23}" sibTransId="{8135AD74-F119-4D0A-89A2-F635C343183F}"/>
    <dgm:cxn modelId="{3457432D-951A-48B3-AAF4-6728C337AAF4}" srcId="{44182195-1FC2-4B08-A151-034021FD01E7}" destId="{6FD0161A-BBE1-40E4-9524-D7758F64BE8F}" srcOrd="0" destOrd="0" parTransId="{989CB01C-5478-4ADB-AE3C-F6A7E000D5E1}" sibTransId="{D24A38B7-A5BD-492E-84D0-5C8DFE43CD36}"/>
    <dgm:cxn modelId="{D8DBAC1E-4CF0-4F1E-9277-372C81451451}" srcId="{44182195-1FC2-4B08-A151-034021FD01E7}" destId="{C34F87D9-C85F-4A97-9995-D290F3AA5AE8}" srcOrd="4" destOrd="0" parTransId="{103FD211-DBD2-4E98-B398-1E03711F1D92}" sibTransId="{FD6DF5F8-021E-40B7-8A87-739A170712BC}"/>
    <dgm:cxn modelId="{CD9D806D-4E07-4A43-855C-7FB637899121}" type="presOf" srcId="{8A1C36EB-5AD3-43D8-B084-81F62AD3F4A9}" destId="{B9B45058-F6F4-47BF-9557-3A963A6CAB19}" srcOrd="0" destOrd="0" presId="urn:microsoft.com/office/officeart/2005/8/layout/cycle2"/>
    <dgm:cxn modelId="{DA2FB52F-49EC-4F3E-A4FD-01E8F0E7799D}" type="presOf" srcId="{D24A38B7-A5BD-492E-84D0-5C8DFE43CD36}" destId="{7B1F31D7-67A5-47A3-A25F-891AA5779CAF}" srcOrd="1" destOrd="0" presId="urn:microsoft.com/office/officeart/2005/8/layout/cycle2"/>
    <dgm:cxn modelId="{C54989D3-2E2F-4317-998B-28EF28E57C72}" type="presOf" srcId="{6FD0161A-BBE1-40E4-9524-D7758F64BE8F}" destId="{6937B57A-5A04-440D-AA66-762F045ED614}" srcOrd="0" destOrd="0" presId="urn:microsoft.com/office/officeart/2005/8/layout/cycle2"/>
    <dgm:cxn modelId="{5DB5BE03-17CA-4F96-BEE2-C9FED7D42AD1}" type="presOf" srcId="{DC42951E-F0AF-4C0D-91F1-C106E9354E85}" destId="{33C6763E-91EF-4760-9136-1C178D0145E7}" srcOrd="0" destOrd="0" presId="urn:microsoft.com/office/officeart/2005/8/layout/cycle2"/>
    <dgm:cxn modelId="{C2FD4C25-4C50-4D85-B42E-E10E11259030}" srcId="{44182195-1FC2-4B08-A151-034021FD01E7}" destId="{2E7AD894-9530-4A0B-8DC7-4375B4087ECE}" srcOrd="3" destOrd="0" parTransId="{19080583-E0A2-40B3-82C6-8C7FCEDD6AA3}" sibTransId="{DC42951E-F0AF-4C0D-91F1-C106E9354E85}"/>
    <dgm:cxn modelId="{501B1EAA-CB0F-4034-B136-628EBBAD9786}" type="presOf" srcId="{E431F494-5D4C-4FCC-9326-D63325512B02}" destId="{C57DBE20-D1D2-4AAB-8384-C483F8958B95}" srcOrd="0" destOrd="0" presId="urn:microsoft.com/office/officeart/2005/8/layout/cycle2"/>
    <dgm:cxn modelId="{47F0A050-46A9-416B-9EB9-1A7E24590D15}" type="presOf" srcId="{D24A38B7-A5BD-492E-84D0-5C8DFE43CD36}" destId="{138A8A52-088F-43FD-9005-8CDC1CD6A9C2}" srcOrd="0" destOrd="0" presId="urn:microsoft.com/office/officeart/2005/8/layout/cycle2"/>
    <dgm:cxn modelId="{1EDCC651-35E0-415D-8FC9-700478F2BF2C}" type="presOf" srcId="{E431F494-5D4C-4FCC-9326-D63325512B02}" destId="{67F20536-5309-4F7E-A1FF-5A9614F73A4B}" srcOrd="1" destOrd="0" presId="urn:microsoft.com/office/officeart/2005/8/layout/cycle2"/>
    <dgm:cxn modelId="{12132B85-7D1C-48D9-B882-D71F2109F0F2}" type="presOf" srcId="{B8345944-46EC-46DC-8AB4-FBBCA6D6B159}" destId="{BD0BAF85-DA25-44F2-AE73-86DDE25B4484}" srcOrd="0" destOrd="0" presId="urn:microsoft.com/office/officeart/2005/8/layout/cycle2"/>
    <dgm:cxn modelId="{5F6B16B5-4820-4A4B-AB06-57F0D5FBFF85}" type="presOf" srcId="{8135AD74-F119-4D0A-89A2-F635C343183F}" destId="{D478EA86-A0A1-4EA1-8074-0364B0830EA7}" srcOrd="0" destOrd="0" presId="urn:microsoft.com/office/officeart/2005/8/layout/cycle2"/>
    <dgm:cxn modelId="{DD96568A-11A6-4C15-8DB2-F6CFF00FD245}" srcId="{44182195-1FC2-4B08-A151-034021FD01E7}" destId="{B8345944-46EC-46DC-8AB4-FBBCA6D6B159}" srcOrd="2" destOrd="0" parTransId="{658F7B7D-BC95-4B93-B00D-D5D9BA47238F}" sibTransId="{E431F494-5D4C-4FCC-9326-D63325512B02}"/>
    <dgm:cxn modelId="{0122DB97-0E35-452A-994E-517331A7C721}" type="presOf" srcId="{C34F87D9-C85F-4A97-9995-D290F3AA5AE8}" destId="{8AEA5CF6-F49F-4E6B-89FC-47F58A5AA5A6}" srcOrd="0" destOrd="0" presId="urn:microsoft.com/office/officeart/2005/8/layout/cycle2"/>
    <dgm:cxn modelId="{86339584-9B83-4870-B14F-BBD549D6A7BE}" type="presOf" srcId="{2E7AD894-9530-4A0B-8DC7-4375B4087ECE}" destId="{99DE8C22-2A0D-4A1C-BE19-414EA9E0B61E}" srcOrd="0" destOrd="0" presId="urn:microsoft.com/office/officeart/2005/8/layout/cycle2"/>
    <dgm:cxn modelId="{39CAE71A-1DC7-4DA6-9C2D-DC5D7006E7C3}" type="presOf" srcId="{8135AD74-F119-4D0A-89A2-F635C343183F}" destId="{014DC9FD-E9A6-4A12-8BFD-61AD86B6A289}" srcOrd="1" destOrd="0" presId="urn:microsoft.com/office/officeart/2005/8/layout/cycle2"/>
    <dgm:cxn modelId="{A01241B8-19C4-4743-9FDA-F6FD6FAC6306}" type="presOf" srcId="{44182195-1FC2-4B08-A151-034021FD01E7}" destId="{0125A3A3-701A-42DB-90FF-0A594149CEFD}" srcOrd="0" destOrd="0" presId="urn:microsoft.com/office/officeart/2005/8/layout/cycle2"/>
    <dgm:cxn modelId="{D56D14D7-23DD-4029-86F7-C737D2FAE307}" type="presOf" srcId="{FD6DF5F8-021E-40B7-8A87-739A170712BC}" destId="{569F03EE-62A7-4523-B654-75D499EC693B}" srcOrd="1" destOrd="0" presId="urn:microsoft.com/office/officeart/2005/8/layout/cycle2"/>
    <dgm:cxn modelId="{44C643F8-9AA1-4371-AD61-E5D803835174}" type="presOf" srcId="{FD6DF5F8-021E-40B7-8A87-739A170712BC}" destId="{51D493F9-326A-4A57-8969-9F84B6D81C29}" srcOrd="0" destOrd="0" presId="urn:microsoft.com/office/officeart/2005/8/layout/cycle2"/>
    <dgm:cxn modelId="{8DB23CD4-03D8-4A4D-BDB7-7BE725203368}" type="presParOf" srcId="{0125A3A3-701A-42DB-90FF-0A594149CEFD}" destId="{6937B57A-5A04-440D-AA66-762F045ED614}" srcOrd="0" destOrd="0" presId="urn:microsoft.com/office/officeart/2005/8/layout/cycle2"/>
    <dgm:cxn modelId="{E436089A-3271-4331-8D47-F4F6DCF05D50}" type="presParOf" srcId="{0125A3A3-701A-42DB-90FF-0A594149CEFD}" destId="{138A8A52-088F-43FD-9005-8CDC1CD6A9C2}" srcOrd="1" destOrd="0" presId="urn:microsoft.com/office/officeart/2005/8/layout/cycle2"/>
    <dgm:cxn modelId="{FCF9D2C7-1EF0-47DE-BB7C-2BB9C4130973}" type="presParOf" srcId="{138A8A52-088F-43FD-9005-8CDC1CD6A9C2}" destId="{7B1F31D7-67A5-47A3-A25F-891AA5779CAF}" srcOrd="0" destOrd="0" presId="urn:microsoft.com/office/officeart/2005/8/layout/cycle2"/>
    <dgm:cxn modelId="{7FFB57A6-1C41-4D6E-9C4B-600EB63A47A0}" type="presParOf" srcId="{0125A3A3-701A-42DB-90FF-0A594149CEFD}" destId="{B9B45058-F6F4-47BF-9557-3A963A6CAB19}" srcOrd="2" destOrd="0" presId="urn:microsoft.com/office/officeart/2005/8/layout/cycle2"/>
    <dgm:cxn modelId="{706194CB-6F93-44C3-81F8-AB11537F742A}" type="presParOf" srcId="{0125A3A3-701A-42DB-90FF-0A594149CEFD}" destId="{D478EA86-A0A1-4EA1-8074-0364B0830EA7}" srcOrd="3" destOrd="0" presId="urn:microsoft.com/office/officeart/2005/8/layout/cycle2"/>
    <dgm:cxn modelId="{0E6FF11F-5D2B-412E-93E8-B93E5368DEEE}" type="presParOf" srcId="{D478EA86-A0A1-4EA1-8074-0364B0830EA7}" destId="{014DC9FD-E9A6-4A12-8BFD-61AD86B6A289}" srcOrd="0" destOrd="0" presId="urn:microsoft.com/office/officeart/2005/8/layout/cycle2"/>
    <dgm:cxn modelId="{FFAF9420-3B91-4FF4-B121-4C8A0E667281}" type="presParOf" srcId="{0125A3A3-701A-42DB-90FF-0A594149CEFD}" destId="{BD0BAF85-DA25-44F2-AE73-86DDE25B4484}" srcOrd="4" destOrd="0" presId="urn:microsoft.com/office/officeart/2005/8/layout/cycle2"/>
    <dgm:cxn modelId="{300E7D55-9AB7-4AFE-864F-A0D98FBA6E10}" type="presParOf" srcId="{0125A3A3-701A-42DB-90FF-0A594149CEFD}" destId="{C57DBE20-D1D2-4AAB-8384-C483F8958B95}" srcOrd="5" destOrd="0" presId="urn:microsoft.com/office/officeart/2005/8/layout/cycle2"/>
    <dgm:cxn modelId="{2530DED1-E3B3-4637-8D3F-AAE9E7FA587C}" type="presParOf" srcId="{C57DBE20-D1D2-4AAB-8384-C483F8958B95}" destId="{67F20536-5309-4F7E-A1FF-5A9614F73A4B}" srcOrd="0" destOrd="0" presId="urn:microsoft.com/office/officeart/2005/8/layout/cycle2"/>
    <dgm:cxn modelId="{3A76CA16-A573-45CD-94B9-EA96876FF65E}" type="presParOf" srcId="{0125A3A3-701A-42DB-90FF-0A594149CEFD}" destId="{99DE8C22-2A0D-4A1C-BE19-414EA9E0B61E}" srcOrd="6" destOrd="0" presId="urn:microsoft.com/office/officeart/2005/8/layout/cycle2"/>
    <dgm:cxn modelId="{225DB086-320E-4856-A65F-29FA7F9E163A}" type="presParOf" srcId="{0125A3A3-701A-42DB-90FF-0A594149CEFD}" destId="{33C6763E-91EF-4760-9136-1C178D0145E7}" srcOrd="7" destOrd="0" presId="urn:microsoft.com/office/officeart/2005/8/layout/cycle2"/>
    <dgm:cxn modelId="{A1539B15-11B8-4C3B-A0FB-9A018B416BBA}" type="presParOf" srcId="{33C6763E-91EF-4760-9136-1C178D0145E7}" destId="{214C3C91-06D3-43CB-B412-0D6F8399A677}" srcOrd="0" destOrd="0" presId="urn:microsoft.com/office/officeart/2005/8/layout/cycle2"/>
    <dgm:cxn modelId="{7D2BD327-3A14-4924-8049-F88F7A3C92F6}" type="presParOf" srcId="{0125A3A3-701A-42DB-90FF-0A594149CEFD}" destId="{8AEA5CF6-F49F-4E6B-89FC-47F58A5AA5A6}" srcOrd="8" destOrd="0" presId="urn:microsoft.com/office/officeart/2005/8/layout/cycle2"/>
    <dgm:cxn modelId="{95584A32-118E-4421-A9B8-1D393053DFBF}" type="presParOf" srcId="{0125A3A3-701A-42DB-90FF-0A594149CEFD}" destId="{51D493F9-326A-4A57-8969-9F84B6D81C29}" srcOrd="9" destOrd="0" presId="urn:microsoft.com/office/officeart/2005/8/layout/cycle2"/>
    <dgm:cxn modelId="{0D4C0587-B1A7-43F9-B4DF-84DEC9C55D0F}" type="presParOf" srcId="{51D493F9-326A-4A57-8969-9F84B6D81C29}" destId="{569F03EE-62A7-4523-B654-75D499EC693B}" srcOrd="0" destOrd="0" presId="urn:microsoft.com/office/officeart/2005/8/layout/cycle2"/>
  </dgm:cxnLst>
  <dgm:bg/>
  <dgm:whole>
    <a:ln w="57150"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37B57A-5A04-440D-AA66-762F045ED614}">
      <dsp:nvSpPr>
        <dsp:cNvPr id="0" name=""/>
        <dsp:cNvSpPr/>
      </dsp:nvSpPr>
      <dsp:spPr>
        <a:xfrm>
          <a:off x="3312373" y="334926"/>
          <a:ext cx="1786762" cy="1369191"/>
        </a:xfrm>
        <a:prstGeom prst="ellipse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Румяный</a:t>
          </a:r>
          <a:endParaRPr lang="ru-RU" sz="2400" kern="1200" dirty="0"/>
        </a:p>
      </dsp:txBody>
      <dsp:txXfrm>
        <a:off x="3574038" y="535439"/>
        <a:ext cx="1263432" cy="968165"/>
      </dsp:txXfrm>
    </dsp:sp>
    <dsp:sp modelId="{138A8A52-088F-43FD-9005-8CDC1CD6A9C2}">
      <dsp:nvSpPr>
        <dsp:cNvPr id="0" name=""/>
        <dsp:cNvSpPr/>
      </dsp:nvSpPr>
      <dsp:spPr>
        <a:xfrm rot="1733332">
          <a:off x="5492644" y="1274672"/>
          <a:ext cx="818426" cy="775837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>
        <a:off x="5507126" y="1373617"/>
        <a:ext cx="585675" cy="465503"/>
      </dsp:txXfrm>
    </dsp:sp>
    <dsp:sp modelId="{B9B45058-F6F4-47BF-9557-3A963A6CAB19}">
      <dsp:nvSpPr>
        <dsp:cNvPr id="0" name=""/>
        <dsp:cNvSpPr/>
      </dsp:nvSpPr>
      <dsp:spPr>
        <a:xfrm>
          <a:off x="6408718" y="2060840"/>
          <a:ext cx="1955080" cy="142721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Свиной</a:t>
          </a:r>
          <a:endParaRPr lang="ru-RU" sz="2400" kern="1200" dirty="0"/>
        </a:p>
      </dsp:txBody>
      <dsp:txXfrm>
        <a:off x="6695033" y="2269851"/>
        <a:ext cx="1382450" cy="1009194"/>
      </dsp:txXfrm>
    </dsp:sp>
    <dsp:sp modelId="{D478EA86-A0A1-4EA1-8074-0364B0830EA7}">
      <dsp:nvSpPr>
        <dsp:cNvPr id="0" name=""/>
        <dsp:cNvSpPr/>
      </dsp:nvSpPr>
      <dsp:spPr>
        <a:xfrm rot="6588540">
          <a:off x="6572192" y="3848135"/>
          <a:ext cx="607315" cy="6866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 rot="10800000">
        <a:off x="6694160" y="3899760"/>
        <a:ext cx="425121" cy="411996"/>
      </dsp:txXfrm>
    </dsp:sp>
    <dsp:sp modelId="{BD0BAF85-DA25-44F2-AE73-86DDE25B4484}">
      <dsp:nvSpPr>
        <dsp:cNvPr id="0" name=""/>
        <dsp:cNvSpPr/>
      </dsp:nvSpPr>
      <dsp:spPr>
        <a:xfrm>
          <a:off x="5328587" y="4941164"/>
          <a:ext cx="2036849" cy="1436962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Пряный </a:t>
          </a:r>
          <a:endParaRPr lang="ru-RU" sz="2400" kern="1200" dirty="0"/>
        </a:p>
      </dsp:txBody>
      <dsp:txXfrm>
        <a:off x="5626877" y="5151602"/>
        <a:ext cx="1440269" cy="1016086"/>
      </dsp:txXfrm>
    </dsp:sp>
    <dsp:sp modelId="{C57DBE20-D1D2-4AAB-8384-C483F8958B95}">
      <dsp:nvSpPr>
        <dsp:cNvPr id="0" name=""/>
        <dsp:cNvSpPr/>
      </dsp:nvSpPr>
      <dsp:spPr>
        <a:xfrm rot="10649179">
          <a:off x="4425238" y="5386630"/>
          <a:ext cx="640154" cy="6866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 rot="10800000">
        <a:off x="4617192" y="5519751"/>
        <a:ext cx="448108" cy="411996"/>
      </dsp:txXfrm>
    </dsp:sp>
    <dsp:sp modelId="{99DE8C22-2A0D-4A1C-BE19-414EA9E0B61E}">
      <dsp:nvSpPr>
        <dsp:cNvPr id="0" name=""/>
        <dsp:cNvSpPr/>
      </dsp:nvSpPr>
      <dsp:spPr>
        <a:xfrm>
          <a:off x="2091296" y="5085184"/>
          <a:ext cx="2034550" cy="1433259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Юный </a:t>
          </a:r>
          <a:endParaRPr lang="ru-RU" sz="2400" kern="1200" dirty="0"/>
        </a:p>
      </dsp:txBody>
      <dsp:txXfrm>
        <a:off x="2389249" y="5295080"/>
        <a:ext cx="1438644" cy="1013467"/>
      </dsp:txXfrm>
    </dsp:sp>
    <dsp:sp modelId="{33C6763E-91EF-4760-9136-1C178D0145E7}">
      <dsp:nvSpPr>
        <dsp:cNvPr id="0" name=""/>
        <dsp:cNvSpPr/>
      </dsp:nvSpPr>
      <dsp:spPr>
        <a:xfrm rot="14309259">
          <a:off x="1959024" y="4076293"/>
          <a:ext cx="604261" cy="6866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 rot="10800000">
        <a:off x="2097038" y="4290897"/>
        <a:ext cx="422983" cy="411996"/>
      </dsp:txXfrm>
    </dsp:sp>
    <dsp:sp modelId="{8AEA5CF6-F49F-4E6B-89FC-47F58A5AA5A6}">
      <dsp:nvSpPr>
        <dsp:cNvPr id="0" name=""/>
        <dsp:cNvSpPr/>
      </dsp:nvSpPr>
      <dsp:spPr>
        <a:xfrm>
          <a:off x="432048" y="2233643"/>
          <a:ext cx="1891989" cy="1491142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Единый </a:t>
          </a:r>
          <a:endParaRPr lang="ru-RU" sz="2400" kern="1200" dirty="0"/>
        </a:p>
      </dsp:txBody>
      <dsp:txXfrm>
        <a:off x="709123" y="2452016"/>
        <a:ext cx="1337839" cy="1054396"/>
      </dsp:txXfrm>
    </dsp:sp>
    <dsp:sp modelId="{51D493F9-326A-4A57-8969-9F84B6D81C29}">
      <dsp:nvSpPr>
        <dsp:cNvPr id="0" name=""/>
        <dsp:cNvSpPr/>
      </dsp:nvSpPr>
      <dsp:spPr>
        <a:xfrm rot="19516609">
          <a:off x="2246598" y="1718164"/>
          <a:ext cx="678706" cy="6866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>
        <a:off x="2264728" y="1913486"/>
        <a:ext cx="475094" cy="4119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BB734B-88A0-4C58-8D35-16E74655EEE5}" type="datetimeFigureOut">
              <a:rPr lang="ru-RU" smtClean="0"/>
              <a:t>04.02.2015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729F04-CA11-429F-BBEB-12072183C6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976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29F04-CA11-429F-BBEB-12072183C6D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478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3E2E3-5841-43DC-9426-8DC4CFD033EA}" type="datetimeFigureOut">
              <a:rPr lang="ru-RU" smtClean="0"/>
              <a:t>04.02.2015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D5BB-DB7C-4D6E-BB16-68DCE871DCC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3E2E3-5841-43DC-9426-8DC4CFD033EA}" type="datetimeFigureOut">
              <a:rPr lang="ru-RU" smtClean="0"/>
              <a:t>04.02.2015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D5BB-DB7C-4D6E-BB16-68DCE871DCC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3E2E3-5841-43DC-9426-8DC4CFD033EA}" type="datetimeFigureOut">
              <a:rPr lang="ru-RU" smtClean="0"/>
              <a:t>04.02.2015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D5BB-DB7C-4D6E-BB16-68DCE871DCC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805863" cy="68580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90" y="234"/>
              <a:ext cx="1857" cy="3625"/>
              <a:chOff x="3010" y="778"/>
              <a:chExt cx="1857" cy="3625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3" y="774"/>
                <a:ext cx="1333" cy="1485"/>
              </a:xfrm>
              <a:custGeom>
                <a:avLst/>
                <a:gdLst/>
                <a:ahLst/>
                <a:cxnLst>
                  <a:cxn ang="0">
                    <a:pos x="16" y="370"/>
                  </a:cxn>
                  <a:cxn ang="0">
                    <a:pos x="6" y="341"/>
                  </a:cxn>
                  <a:cxn ang="0">
                    <a:pos x="0" y="289"/>
                  </a:cxn>
                  <a:cxn ang="0">
                    <a:pos x="4" y="222"/>
                  </a:cxn>
                  <a:cxn ang="0">
                    <a:pos x="25" y="151"/>
                  </a:cxn>
                  <a:cxn ang="0">
                    <a:pos x="69" y="84"/>
                  </a:cxn>
                  <a:cxn ang="0">
                    <a:pos x="142" y="31"/>
                  </a:cxn>
                  <a:cxn ang="0">
                    <a:pos x="247" y="2"/>
                  </a:cxn>
                  <a:cxn ang="0">
                    <a:pos x="380" y="9"/>
                  </a:cxn>
                  <a:cxn ang="0">
                    <a:pos x="484" y="68"/>
                  </a:cxn>
                  <a:cxn ang="0">
                    <a:pos x="554" y="165"/>
                  </a:cxn>
                  <a:cxn ang="0">
                    <a:pos x="591" y="284"/>
                  </a:cxn>
                  <a:cxn ang="0">
                    <a:pos x="595" y="409"/>
                  </a:cxn>
                  <a:cxn ang="0">
                    <a:pos x="566" y="525"/>
                  </a:cxn>
                  <a:cxn ang="0">
                    <a:pos x="507" y="615"/>
                  </a:cxn>
                  <a:cxn ang="0">
                    <a:pos x="417" y="663"/>
                  </a:cxn>
                  <a:cxn ang="0">
                    <a:pos x="389" y="659"/>
                  </a:cxn>
                  <a:cxn ang="0">
                    <a:pos x="441" y="617"/>
                  </a:cxn>
                  <a:cxn ang="0">
                    <a:pos x="482" y="544"/>
                  </a:cxn>
                  <a:cxn ang="0">
                    <a:pos x="509" y="454"/>
                  </a:cxn>
                  <a:cxn ang="0">
                    <a:pos x="520" y="355"/>
                  </a:cxn>
                  <a:cxn ang="0">
                    <a:pos x="514" y="258"/>
                  </a:cxn>
                  <a:cxn ang="0">
                    <a:pos x="485" y="174"/>
                  </a:cxn>
                  <a:cxn ang="0">
                    <a:pos x="433" y="112"/>
                  </a:cxn>
                  <a:cxn ang="0">
                    <a:pos x="341" y="75"/>
                  </a:cxn>
                  <a:cxn ang="0">
                    <a:pos x="246" y="61"/>
                  </a:cxn>
                  <a:cxn ang="0">
                    <a:pos x="174" y="71"/>
                  </a:cxn>
                  <a:cxn ang="0">
                    <a:pos x="121" y="101"/>
                  </a:cxn>
                  <a:cxn ang="0">
                    <a:pos x="84" y="149"/>
                  </a:cxn>
                  <a:cxn ang="0">
                    <a:pos x="57" y="206"/>
                  </a:cxn>
                  <a:cxn ang="0">
                    <a:pos x="40" y="272"/>
                  </a:cxn>
                  <a:cxn ang="0">
                    <a:pos x="28" y="339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8" y="1798"/>
                <a:ext cx="571" cy="53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5"/>
                  </a:cxn>
                  <a:cxn ang="0">
                    <a:pos x="3" y="50"/>
                  </a:cxn>
                  <a:cxn ang="0">
                    <a:pos x="6" y="75"/>
                  </a:cxn>
                  <a:cxn ang="0">
                    <a:pos x="11" y="98"/>
                  </a:cxn>
                  <a:cxn ang="0">
                    <a:pos x="18" y="119"/>
                  </a:cxn>
                  <a:cxn ang="0">
                    <a:pos x="27" y="141"/>
                  </a:cxn>
                  <a:cxn ang="0">
                    <a:pos x="38" y="161"/>
                  </a:cxn>
                  <a:cxn ang="0">
                    <a:pos x="51" y="178"/>
                  </a:cxn>
                  <a:cxn ang="0">
                    <a:pos x="67" y="194"/>
                  </a:cxn>
                  <a:cxn ang="0">
                    <a:pos x="86" y="208"/>
                  </a:cxn>
                  <a:cxn ang="0">
                    <a:pos x="106" y="219"/>
                  </a:cxn>
                  <a:cxn ang="0">
                    <a:pos x="131" y="228"/>
                  </a:cxn>
                  <a:cxn ang="0">
                    <a:pos x="158" y="234"/>
                  </a:cxn>
                  <a:cxn ang="0">
                    <a:pos x="188" y="237"/>
                  </a:cxn>
                  <a:cxn ang="0">
                    <a:pos x="220" y="236"/>
                  </a:cxn>
                  <a:cxn ang="0">
                    <a:pos x="257" y="232"/>
                  </a:cxn>
                  <a:cxn ang="0">
                    <a:pos x="224" y="227"/>
                  </a:cxn>
                  <a:cxn ang="0">
                    <a:pos x="195" y="220"/>
                  </a:cxn>
                  <a:cxn ang="0">
                    <a:pos x="170" y="212"/>
                  </a:cxn>
                  <a:cxn ang="0">
                    <a:pos x="148" y="204"/>
                  </a:cxn>
                  <a:cxn ang="0">
                    <a:pos x="128" y="193"/>
                  </a:cxn>
                  <a:cxn ang="0">
                    <a:pos x="112" y="182"/>
                  </a:cxn>
                  <a:cxn ang="0">
                    <a:pos x="97" y="169"/>
                  </a:cxn>
                  <a:cxn ang="0">
                    <a:pos x="84" y="155"/>
                  </a:cxn>
                  <a:cxn ang="0">
                    <a:pos x="72" y="141"/>
                  </a:cxn>
                  <a:cxn ang="0">
                    <a:pos x="61" y="125"/>
                  </a:cxn>
                  <a:cxn ang="0">
                    <a:pos x="52" y="107"/>
                  </a:cxn>
                  <a:cxn ang="0">
                    <a:pos x="43" y="88"/>
                  </a:cxn>
                  <a:cxn ang="0">
                    <a:pos x="33" y="69"/>
                  </a:cxn>
                  <a:cxn ang="0">
                    <a:pos x="23" y="47"/>
                  </a:cxn>
                  <a:cxn ang="0">
                    <a:pos x="12" y="24"/>
                  </a:cxn>
                  <a:cxn ang="0">
                    <a:pos x="0" y="0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7" y="2163"/>
                <a:ext cx="277" cy="249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124" y="108"/>
                  </a:cxn>
                  <a:cxn ang="0">
                    <a:pos x="120" y="107"/>
                  </a:cxn>
                  <a:cxn ang="0">
                    <a:pos x="107" y="105"/>
                  </a:cxn>
                  <a:cxn ang="0">
                    <a:pos x="89" y="101"/>
                  </a:cxn>
                  <a:cxn ang="0">
                    <a:pos x="68" y="99"/>
                  </a:cxn>
                  <a:cxn ang="0">
                    <a:pos x="45" y="97"/>
                  </a:cxn>
                  <a:cxn ang="0">
                    <a:pos x="25" y="98"/>
                  </a:cxn>
                  <a:cxn ang="0">
                    <a:pos x="9" y="102"/>
                  </a:cxn>
                  <a:cxn ang="0">
                    <a:pos x="0" y="110"/>
                  </a:cxn>
                  <a:cxn ang="0">
                    <a:pos x="4" y="98"/>
                  </a:cxn>
                  <a:cxn ang="0">
                    <a:pos x="8" y="89"/>
                  </a:cxn>
                  <a:cxn ang="0">
                    <a:pos x="16" y="82"/>
                  </a:cxn>
                  <a:cxn ang="0">
                    <a:pos x="25" y="76"/>
                  </a:cxn>
                  <a:cxn ang="0">
                    <a:pos x="36" y="72"/>
                  </a:cxn>
                  <a:cxn ang="0">
                    <a:pos x="47" y="71"/>
                  </a:cxn>
                  <a:cxn ang="0">
                    <a:pos x="59" y="71"/>
                  </a:cxn>
                  <a:cxn ang="0">
                    <a:pos x="72" y="74"/>
                  </a:cxn>
                  <a:cxn ang="0">
                    <a:pos x="73" y="71"/>
                  </a:cxn>
                  <a:cxn ang="0">
                    <a:pos x="70" y="56"/>
                  </a:cxn>
                  <a:cxn ang="0">
                    <a:pos x="67" y="38"/>
                  </a:cxn>
                  <a:cxn ang="0">
                    <a:pos x="65" y="30"/>
                  </a:cxn>
                  <a:cxn ang="0">
                    <a:pos x="63" y="30"/>
                  </a:cxn>
                  <a:cxn ang="0">
                    <a:pos x="61" y="29"/>
                  </a:cxn>
                  <a:cxn ang="0">
                    <a:pos x="59" y="26"/>
                  </a:cxn>
                  <a:cxn ang="0">
                    <a:pos x="57" y="23"/>
                  </a:cxn>
                  <a:cxn ang="0">
                    <a:pos x="57" y="19"/>
                  </a:cxn>
                  <a:cxn ang="0">
                    <a:pos x="59" y="14"/>
                  </a:cxn>
                  <a:cxn ang="0">
                    <a:pos x="66" y="8"/>
                  </a:cxn>
                  <a:cxn ang="0">
                    <a:pos x="77" y="0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8" y="973"/>
                <a:ext cx="245" cy="34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1"/>
                  </a:cxn>
                  <a:cxn ang="0">
                    <a:pos x="18" y="5"/>
                  </a:cxn>
                  <a:cxn ang="0">
                    <a:pos x="37" y="12"/>
                  </a:cxn>
                  <a:cxn ang="0">
                    <a:pos x="58" y="24"/>
                  </a:cxn>
                  <a:cxn ang="0">
                    <a:pos x="78" y="44"/>
                  </a:cxn>
                  <a:cxn ang="0">
                    <a:pos x="96" y="71"/>
                  </a:cxn>
                  <a:cxn ang="0">
                    <a:pos x="107" y="108"/>
                  </a:cxn>
                  <a:cxn ang="0">
                    <a:pos x="109" y="156"/>
                  </a:cxn>
                  <a:cxn ang="0">
                    <a:pos x="105" y="156"/>
                  </a:cxn>
                  <a:cxn ang="0">
                    <a:pos x="99" y="156"/>
                  </a:cxn>
                  <a:cxn ang="0">
                    <a:pos x="93" y="156"/>
                  </a:cxn>
                  <a:cxn ang="0">
                    <a:pos x="87" y="154"/>
                  </a:cxn>
                  <a:cxn ang="0">
                    <a:pos x="81" y="153"/>
                  </a:cxn>
                  <a:cxn ang="0">
                    <a:pos x="74" y="150"/>
                  </a:cxn>
                  <a:cxn ang="0">
                    <a:pos x="66" y="145"/>
                  </a:cxn>
                  <a:cxn ang="0">
                    <a:pos x="58" y="139"/>
                  </a:cxn>
                  <a:cxn ang="0">
                    <a:pos x="53" y="126"/>
                  </a:cxn>
                  <a:cxn ang="0">
                    <a:pos x="53" y="111"/>
                  </a:cxn>
                  <a:cxn ang="0">
                    <a:pos x="56" y="96"/>
                  </a:cxn>
                  <a:cxn ang="0">
                    <a:pos x="59" y="80"/>
                  </a:cxn>
                  <a:cxn ang="0">
                    <a:pos x="56" y="62"/>
                  </a:cxn>
                  <a:cxn ang="0">
                    <a:pos x="48" y="43"/>
                  </a:cxn>
                  <a:cxn ang="0">
                    <a:pos x="31" y="23"/>
                  </a:cxn>
                  <a:cxn ang="0">
                    <a:pos x="0" y="0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1" y="2207"/>
                <a:ext cx="103" cy="209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20" y="38"/>
                  </a:cxn>
                  <a:cxn ang="0">
                    <a:pos x="15" y="62"/>
                  </a:cxn>
                  <a:cxn ang="0">
                    <a:pos x="11" y="79"/>
                  </a:cxn>
                  <a:cxn ang="0">
                    <a:pos x="0" y="94"/>
                  </a:cxn>
                  <a:cxn ang="0">
                    <a:pos x="12" y="88"/>
                  </a:cxn>
                  <a:cxn ang="0">
                    <a:pos x="23" y="80"/>
                  </a:cxn>
                  <a:cxn ang="0">
                    <a:pos x="32" y="69"/>
                  </a:cxn>
                  <a:cxn ang="0">
                    <a:pos x="40" y="57"/>
                  </a:cxn>
                  <a:cxn ang="0">
                    <a:pos x="45" y="44"/>
                  </a:cxn>
                  <a:cxn ang="0">
                    <a:pos x="46" y="30"/>
                  </a:cxn>
                  <a:cxn ang="0">
                    <a:pos x="42" y="15"/>
                  </a:cxn>
                  <a:cxn ang="0">
                    <a:pos x="31" y="0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1" y="1323"/>
                <a:ext cx="120" cy="9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6" y="3"/>
                  </a:cxn>
                  <a:cxn ang="0">
                    <a:pos x="13" y="8"/>
                  </a:cxn>
                  <a:cxn ang="0">
                    <a:pos x="21" y="12"/>
                  </a:cxn>
                  <a:cxn ang="0">
                    <a:pos x="29" y="15"/>
                  </a:cxn>
                  <a:cxn ang="0">
                    <a:pos x="38" y="17"/>
                  </a:cxn>
                  <a:cxn ang="0">
                    <a:pos x="46" y="18"/>
                  </a:cxn>
                  <a:cxn ang="0">
                    <a:pos x="54" y="16"/>
                  </a:cxn>
                  <a:cxn ang="0">
                    <a:pos x="53" y="25"/>
                  </a:cxn>
                  <a:cxn ang="0">
                    <a:pos x="50" y="33"/>
                  </a:cxn>
                  <a:cxn ang="0">
                    <a:pos x="44" y="38"/>
                  </a:cxn>
                  <a:cxn ang="0">
                    <a:pos x="37" y="40"/>
                  </a:cxn>
                  <a:cxn ang="0">
                    <a:pos x="28" y="39"/>
                  </a:cxn>
                  <a:cxn ang="0">
                    <a:pos x="19" y="32"/>
                  </a:cxn>
                  <a:cxn ang="0">
                    <a:pos x="10" y="20"/>
                  </a:cxn>
                  <a:cxn ang="0">
                    <a:pos x="0" y="0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6"/>
                  </a:cxn>
                  <a:cxn ang="0">
                    <a:pos x="16" y="14"/>
                  </a:cxn>
                  <a:cxn ang="0">
                    <a:pos x="28" y="24"/>
                  </a:cxn>
                  <a:cxn ang="0">
                    <a:pos x="41" y="37"/>
                  </a:cxn>
                  <a:cxn ang="0">
                    <a:pos x="58" y="53"/>
                  </a:cxn>
                  <a:cxn ang="0">
                    <a:pos x="73" y="70"/>
                  </a:cxn>
                  <a:cxn ang="0">
                    <a:pos x="88" y="90"/>
                  </a:cxn>
                  <a:cxn ang="0">
                    <a:pos x="100" y="113"/>
                  </a:cxn>
                  <a:cxn ang="0">
                    <a:pos x="112" y="137"/>
                  </a:cxn>
                  <a:cxn ang="0">
                    <a:pos x="120" y="165"/>
                  </a:cxn>
                  <a:cxn ang="0">
                    <a:pos x="124" y="196"/>
                  </a:cxn>
                  <a:cxn ang="0">
                    <a:pos x="126" y="228"/>
                  </a:cxn>
                  <a:cxn ang="0">
                    <a:pos x="120" y="264"/>
                  </a:cxn>
                  <a:cxn ang="0">
                    <a:pos x="109" y="302"/>
                  </a:cxn>
                  <a:cxn ang="0">
                    <a:pos x="92" y="342"/>
                  </a:cxn>
                  <a:cxn ang="0">
                    <a:pos x="67" y="386"/>
                  </a:cxn>
                  <a:cxn ang="0">
                    <a:pos x="39" y="436"/>
                  </a:cxn>
                  <a:cxn ang="0">
                    <a:pos x="21" y="482"/>
                  </a:cxn>
                  <a:cxn ang="0">
                    <a:pos x="10" y="525"/>
                  </a:cxn>
                  <a:cxn ang="0">
                    <a:pos x="6" y="566"/>
                  </a:cxn>
                  <a:cxn ang="0">
                    <a:pos x="6" y="605"/>
                  </a:cxn>
                  <a:cxn ang="0">
                    <a:pos x="8" y="641"/>
                  </a:cxn>
                  <a:cxn ang="0">
                    <a:pos x="12" y="673"/>
                  </a:cxn>
                  <a:cxn ang="0">
                    <a:pos x="14" y="704"/>
                  </a:cxn>
                  <a:cxn ang="0">
                    <a:pos x="41" y="688"/>
                  </a:cxn>
                  <a:cxn ang="0">
                    <a:pos x="39" y="680"/>
                  </a:cxn>
                  <a:cxn ang="0">
                    <a:pos x="36" y="657"/>
                  </a:cxn>
                  <a:cxn ang="0">
                    <a:pos x="33" y="622"/>
                  </a:cxn>
                  <a:cxn ang="0">
                    <a:pos x="35" y="575"/>
                  </a:cxn>
                  <a:cxn ang="0">
                    <a:pos x="41" y="519"/>
                  </a:cxn>
                  <a:cxn ang="0">
                    <a:pos x="58" y="455"/>
                  </a:cxn>
                  <a:cxn ang="0">
                    <a:pos x="86" y="386"/>
                  </a:cxn>
                  <a:cxn ang="0">
                    <a:pos x="129" y="313"/>
                  </a:cxn>
                  <a:cxn ang="0">
                    <a:pos x="143" y="279"/>
                  </a:cxn>
                  <a:cxn ang="0">
                    <a:pos x="149" y="235"/>
                  </a:cxn>
                  <a:cxn ang="0">
                    <a:pos x="144" y="184"/>
                  </a:cxn>
                  <a:cxn ang="0">
                    <a:pos x="131" y="134"/>
                  </a:cxn>
                  <a:cxn ang="0">
                    <a:pos x="109" y="85"/>
                  </a:cxn>
                  <a:cxn ang="0">
                    <a:pos x="81" y="44"/>
                  </a:cxn>
                  <a:cxn ang="0">
                    <a:pos x="44" y="14"/>
                  </a:cxn>
                  <a:cxn ang="0">
                    <a:pos x="0" y="0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105" y="9"/>
                </a:cxn>
                <a:cxn ang="0">
                  <a:pos x="115" y="27"/>
                </a:cxn>
                <a:cxn ang="0">
                  <a:pos x="123" y="50"/>
                </a:cxn>
                <a:cxn ang="0">
                  <a:pos x="128" y="78"/>
                </a:cxn>
                <a:cxn ang="0">
                  <a:pos x="127" y="111"/>
                </a:cxn>
                <a:cxn ang="0">
                  <a:pos x="116" y="145"/>
                </a:cxn>
                <a:cxn ang="0">
                  <a:pos x="94" y="181"/>
                </a:cxn>
                <a:cxn ang="0">
                  <a:pos x="60" y="217"/>
                </a:cxn>
                <a:cxn ang="0">
                  <a:pos x="49" y="213"/>
                </a:cxn>
                <a:cxn ang="0">
                  <a:pos x="38" y="210"/>
                </a:cxn>
                <a:cxn ang="0">
                  <a:pos x="26" y="205"/>
                </a:cxn>
                <a:cxn ang="0">
                  <a:pos x="16" y="201"/>
                </a:cxn>
                <a:cxn ang="0">
                  <a:pos x="8" y="196"/>
                </a:cxn>
                <a:cxn ang="0">
                  <a:pos x="2" y="190"/>
                </a:cxn>
                <a:cxn ang="0">
                  <a:pos x="0" y="183"/>
                </a:cxn>
                <a:cxn ang="0">
                  <a:pos x="1" y="178"/>
                </a:cxn>
                <a:cxn ang="0">
                  <a:pos x="13" y="171"/>
                </a:cxn>
                <a:cxn ang="0">
                  <a:pos x="29" y="161"/>
                </a:cxn>
                <a:cxn ang="0">
                  <a:pos x="46" y="150"/>
                </a:cxn>
                <a:cxn ang="0">
                  <a:pos x="63" y="134"/>
                </a:cxn>
                <a:cxn ang="0">
                  <a:pos x="79" y="112"/>
                </a:cxn>
                <a:cxn ang="0">
                  <a:pos x="91" y="83"/>
                </a:cxn>
                <a:cxn ang="0">
                  <a:pos x="97" y="46"/>
                </a:cxn>
                <a:cxn ang="0">
                  <a:pos x="94" y="0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/>
              <a:ahLst/>
              <a:cxnLst>
                <a:cxn ang="0">
                  <a:pos x="891" y="1532"/>
                </a:cxn>
                <a:cxn ang="0">
                  <a:pos x="954" y="1452"/>
                </a:cxn>
                <a:cxn ang="0">
                  <a:pos x="1032" y="1338"/>
                </a:cxn>
                <a:cxn ang="0">
                  <a:pos x="1115" y="1188"/>
                </a:cxn>
                <a:cxn ang="0">
                  <a:pos x="1194" y="1023"/>
                </a:cxn>
                <a:cxn ang="0">
                  <a:pos x="1244" y="841"/>
                </a:cxn>
                <a:cxn ang="0">
                  <a:pos x="1259" y="647"/>
                </a:cxn>
                <a:cxn ang="0">
                  <a:pos x="1230" y="463"/>
                </a:cxn>
                <a:cxn ang="0">
                  <a:pos x="1140" y="294"/>
                </a:cxn>
                <a:cxn ang="0">
                  <a:pos x="1043" y="190"/>
                </a:cxn>
                <a:cxn ang="0">
                  <a:pos x="961" y="109"/>
                </a:cxn>
                <a:cxn ang="0">
                  <a:pos x="894" y="65"/>
                </a:cxn>
                <a:cxn ang="0">
                  <a:pos x="786" y="18"/>
                </a:cxn>
                <a:cxn ang="0">
                  <a:pos x="642" y="0"/>
                </a:cxn>
                <a:cxn ang="0">
                  <a:pos x="440" y="23"/>
                </a:cxn>
                <a:cxn ang="0">
                  <a:pos x="366" y="44"/>
                </a:cxn>
                <a:cxn ang="0">
                  <a:pos x="292" y="58"/>
                </a:cxn>
                <a:cxn ang="0">
                  <a:pos x="229" y="79"/>
                </a:cxn>
                <a:cxn ang="0">
                  <a:pos x="178" y="103"/>
                </a:cxn>
                <a:cxn ang="0">
                  <a:pos x="127" y="127"/>
                </a:cxn>
                <a:cxn ang="0">
                  <a:pos x="82" y="158"/>
                </a:cxn>
                <a:cxn ang="0">
                  <a:pos x="41" y="197"/>
                </a:cxn>
                <a:cxn ang="0">
                  <a:pos x="0" y="243"/>
                </a:cxn>
                <a:cxn ang="0">
                  <a:pos x="76" y="215"/>
                </a:cxn>
                <a:cxn ang="0">
                  <a:pos x="144" y="194"/>
                </a:cxn>
                <a:cxn ang="0">
                  <a:pos x="212" y="179"/>
                </a:cxn>
                <a:cxn ang="0">
                  <a:pos x="280" y="164"/>
                </a:cxn>
                <a:cxn ang="0">
                  <a:pos x="336" y="149"/>
                </a:cxn>
                <a:cxn ang="0">
                  <a:pos x="397" y="149"/>
                </a:cxn>
                <a:cxn ang="0">
                  <a:pos x="458" y="141"/>
                </a:cxn>
                <a:cxn ang="0">
                  <a:pos x="511" y="146"/>
                </a:cxn>
                <a:cxn ang="0">
                  <a:pos x="565" y="152"/>
                </a:cxn>
                <a:cxn ang="0">
                  <a:pos x="618" y="166"/>
                </a:cxn>
                <a:cxn ang="0">
                  <a:pos x="669" y="186"/>
                </a:cxn>
                <a:cxn ang="0">
                  <a:pos x="715" y="205"/>
                </a:cxn>
                <a:cxn ang="0">
                  <a:pos x="760" y="239"/>
                </a:cxn>
                <a:cxn ang="0">
                  <a:pos x="811" y="267"/>
                </a:cxn>
                <a:cxn ang="0">
                  <a:pos x="855" y="307"/>
                </a:cxn>
                <a:cxn ang="0">
                  <a:pos x="899" y="348"/>
                </a:cxn>
                <a:cxn ang="0">
                  <a:pos x="971" y="464"/>
                </a:cxn>
                <a:cxn ang="0">
                  <a:pos x="1016" y="606"/>
                </a:cxn>
                <a:cxn ang="0">
                  <a:pos x="1027" y="774"/>
                </a:cxn>
                <a:cxn ang="0">
                  <a:pos x="1022" y="939"/>
                </a:cxn>
                <a:cxn ang="0">
                  <a:pos x="1002" y="1117"/>
                </a:cxn>
                <a:cxn ang="0">
                  <a:pos x="966" y="1279"/>
                </a:cxn>
                <a:cxn ang="0">
                  <a:pos x="933" y="1421"/>
                </a:cxn>
                <a:cxn ang="0">
                  <a:pos x="891" y="1532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7" y="69"/>
                </a:cxn>
                <a:cxn ang="0">
                  <a:pos x="68" y="132"/>
                </a:cxn>
                <a:cxn ang="0">
                  <a:pos x="110" y="188"/>
                </a:cxn>
                <a:cxn ang="0">
                  <a:pos x="149" y="229"/>
                </a:cxn>
                <a:cxn ang="0">
                  <a:pos x="192" y="278"/>
                </a:cxn>
                <a:cxn ang="0">
                  <a:pos x="250" y="314"/>
                </a:cxn>
                <a:cxn ang="0">
                  <a:pos x="308" y="336"/>
                </a:cxn>
                <a:cxn ang="0">
                  <a:pos x="365" y="365"/>
                </a:cxn>
                <a:cxn ang="0">
                  <a:pos x="430" y="381"/>
                </a:cxn>
                <a:cxn ang="0">
                  <a:pos x="501" y="390"/>
                </a:cxn>
                <a:cxn ang="0">
                  <a:pos x="573" y="392"/>
                </a:cxn>
                <a:cxn ang="0">
                  <a:pos x="646" y="381"/>
                </a:cxn>
                <a:cxn ang="0">
                  <a:pos x="726" y="362"/>
                </a:cxn>
                <a:cxn ang="0">
                  <a:pos x="801" y="335"/>
                </a:cxn>
                <a:cxn ang="0">
                  <a:pos x="731" y="377"/>
                </a:cxn>
                <a:cxn ang="0">
                  <a:pos x="662" y="404"/>
                </a:cxn>
                <a:cxn ang="0">
                  <a:pos x="594" y="432"/>
                </a:cxn>
                <a:cxn ang="0">
                  <a:pos x="532" y="445"/>
                </a:cxn>
                <a:cxn ang="0">
                  <a:pos x="471" y="459"/>
                </a:cxn>
                <a:cxn ang="0">
                  <a:pos x="411" y="458"/>
                </a:cxn>
                <a:cxn ang="0">
                  <a:pos x="350" y="458"/>
                </a:cxn>
                <a:cxn ang="0">
                  <a:pos x="291" y="450"/>
                </a:cxn>
                <a:cxn ang="0">
                  <a:pos x="244" y="436"/>
                </a:cxn>
                <a:cxn ang="0">
                  <a:pos x="192" y="415"/>
                </a:cxn>
                <a:cxn ang="0">
                  <a:pos x="145" y="394"/>
                </a:cxn>
                <a:cxn ang="0">
                  <a:pos x="100" y="373"/>
                </a:cxn>
                <a:cxn ang="0">
                  <a:pos x="60" y="347"/>
                </a:cxn>
                <a:cxn ang="0">
                  <a:pos x="0" y="294"/>
                </a:cxn>
                <a:cxn ang="0">
                  <a:pos x="0" y="0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/>
              <a:ahLst/>
              <a:cxnLst>
                <a:cxn ang="0">
                  <a:pos x="75" y="0"/>
                </a:cxn>
                <a:cxn ang="0">
                  <a:pos x="0" y="25"/>
                </a:cxn>
                <a:cxn ang="0">
                  <a:pos x="3" y="26"/>
                </a:cxn>
                <a:cxn ang="0">
                  <a:pos x="14" y="29"/>
                </a:cxn>
                <a:cxn ang="0">
                  <a:pos x="29" y="36"/>
                </a:cxn>
                <a:cxn ang="0">
                  <a:pos x="46" y="47"/>
                </a:cxn>
                <a:cxn ang="0">
                  <a:pos x="66" y="62"/>
                </a:cxn>
                <a:cxn ang="0">
                  <a:pos x="84" y="80"/>
                </a:cxn>
                <a:cxn ang="0">
                  <a:pos x="102" y="103"/>
                </a:cxn>
                <a:cxn ang="0">
                  <a:pos x="116" y="132"/>
                </a:cxn>
                <a:cxn ang="0">
                  <a:pos x="117" y="120"/>
                </a:cxn>
                <a:cxn ang="0">
                  <a:pos x="115" y="107"/>
                </a:cxn>
                <a:cxn ang="0">
                  <a:pos x="108" y="90"/>
                </a:cxn>
                <a:cxn ang="0">
                  <a:pos x="99" y="74"/>
                </a:cxn>
                <a:cxn ang="0">
                  <a:pos x="89" y="58"/>
                </a:cxn>
                <a:cxn ang="0">
                  <a:pos x="78" y="45"/>
                </a:cxn>
                <a:cxn ang="0">
                  <a:pos x="67" y="36"/>
                </a:cxn>
                <a:cxn ang="0">
                  <a:pos x="58" y="32"/>
                </a:cxn>
                <a:cxn ang="0">
                  <a:pos x="69" y="29"/>
                </a:cxn>
                <a:cxn ang="0">
                  <a:pos x="79" y="28"/>
                </a:cxn>
                <a:cxn ang="0">
                  <a:pos x="89" y="26"/>
                </a:cxn>
                <a:cxn ang="0">
                  <a:pos x="98" y="25"/>
                </a:cxn>
                <a:cxn ang="0">
                  <a:pos x="105" y="24"/>
                </a:cxn>
                <a:cxn ang="0">
                  <a:pos x="109" y="22"/>
                </a:cxn>
                <a:cxn ang="0">
                  <a:pos x="113" y="21"/>
                </a:cxn>
                <a:cxn ang="0">
                  <a:pos x="114" y="21"/>
                </a:cxn>
                <a:cxn ang="0">
                  <a:pos x="75" y="0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23" y="0"/>
                </a:cxn>
                <a:cxn ang="0">
                  <a:pos x="16" y="4"/>
                </a:cxn>
                <a:cxn ang="0">
                  <a:pos x="9" y="9"/>
                </a:cxn>
                <a:cxn ang="0">
                  <a:pos x="4" y="19"/>
                </a:cxn>
                <a:cxn ang="0">
                  <a:pos x="1" y="30"/>
                </a:cxn>
                <a:cxn ang="0">
                  <a:pos x="0" y="44"/>
                </a:cxn>
                <a:cxn ang="0">
                  <a:pos x="3" y="60"/>
                </a:cxn>
                <a:cxn ang="0">
                  <a:pos x="11" y="77"/>
                </a:cxn>
                <a:cxn ang="0">
                  <a:pos x="15" y="53"/>
                </a:cxn>
                <a:cxn ang="0">
                  <a:pos x="19" y="37"/>
                </a:cxn>
                <a:cxn ang="0">
                  <a:pos x="23" y="22"/>
                </a:cxn>
                <a:cxn ang="0">
                  <a:pos x="29" y="0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/>
              <a:ahLst/>
              <a:cxnLst>
                <a:cxn ang="0">
                  <a:pos x="784" y="1047"/>
                </a:cxn>
                <a:cxn ang="0">
                  <a:pos x="692" y="1011"/>
                </a:cxn>
                <a:cxn ang="0">
                  <a:pos x="607" y="945"/>
                </a:cxn>
                <a:cxn ang="0">
                  <a:pos x="517" y="861"/>
                </a:cxn>
                <a:cxn ang="0">
                  <a:pos x="432" y="776"/>
                </a:cxn>
                <a:cxn ang="0">
                  <a:pos x="350" y="677"/>
                </a:cxn>
                <a:cxn ang="0">
                  <a:pos x="266" y="563"/>
                </a:cxn>
                <a:cxn ang="0">
                  <a:pos x="188" y="447"/>
                </a:cxn>
                <a:cxn ang="0">
                  <a:pos x="122" y="325"/>
                </a:cxn>
                <a:cxn ang="0">
                  <a:pos x="65" y="211"/>
                </a:cxn>
                <a:cxn ang="0">
                  <a:pos x="21" y="101"/>
                </a:cxn>
                <a:cxn ang="0">
                  <a:pos x="0" y="0"/>
                </a:cxn>
                <a:cxn ang="0">
                  <a:pos x="109" y="217"/>
                </a:cxn>
                <a:cxn ang="0">
                  <a:pos x="209" y="378"/>
                </a:cxn>
                <a:cxn ang="0">
                  <a:pos x="294" y="500"/>
                </a:cxn>
                <a:cxn ang="0">
                  <a:pos x="373" y="590"/>
                </a:cxn>
                <a:cxn ang="0">
                  <a:pos x="441" y="661"/>
                </a:cxn>
                <a:cxn ang="0">
                  <a:pos x="506" y="713"/>
                </a:cxn>
                <a:cxn ang="0">
                  <a:pos x="564" y="754"/>
                </a:cxn>
                <a:cxn ang="0">
                  <a:pos x="620" y="801"/>
                </a:cxn>
                <a:cxn ang="0">
                  <a:pos x="754" y="899"/>
                </a:cxn>
                <a:cxn ang="0">
                  <a:pos x="925" y="977"/>
                </a:cxn>
                <a:cxn ang="0">
                  <a:pos x="1108" y="1047"/>
                </a:cxn>
                <a:cxn ang="0">
                  <a:pos x="784" y="10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6699"/>
                </a:solidFill>
                <a:latin typeface="Arial" charset="0"/>
              </a:endParaRPr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1" y="754"/>
              <a:ext cx="569" cy="637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37" y="132"/>
              <a:ext cx="356" cy="607"/>
              <a:chOff x="1727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88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68" y="3321"/>
              <a:ext cx="501" cy="502"/>
              <a:chOff x="1727" y="866"/>
              <a:chExt cx="129" cy="157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68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393" y="262"/>
              <a:ext cx="709" cy="892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25" y="2382"/>
              <a:ext cx="709" cy="892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107"/>
                </a:cxn>
                <a:cxn ang="0">
                  <a:pos x="37" y="262"/>
                </a:cxn>
                <a:cxn ang="0">
                  <a:pos x="83" y="410"/>
                </a:cxn>
                <a:cxn ang="0">
                  <a:pos x="149" y="546"/>
                </a:cxn>
                <a:cxn ang="0">
                  <a:pos x="237" y="666"/>
                </a:cxn>
                <a:cxn ang="0">
                  <a:pos x="338" y="764"/>
                </a:cxn>
                <a:cxn ang="0">
                  <a:pos x="450" y="838"/>
                </a:cxn>
                <a:cxn ang="0">
                  <a:pos x="579" y="879"/>
                </a:cxn>
                <a:cxn ang="0">
                  <a:pos x="714" y="886"/>
                </a:cxn>
                <a:cxn ang="0">
                  <a:pos x="862" y="851"/>
                </a:cxn>
                <a:cxn ang="0">
                  <a:pos x="784" y="856"/>
                </a:cxn>
                <a:cxn ang="0">
                  <a:pos x="700" y="835"/>
                </a:cxn>
                <a:cxn ang="0">
                  <a:pos x="621" y="794"/>
                </a:cxn>
                <a:cxn ang="0">
                  <a:pos x="542" y="728"/>
                </a:cxn>
                <a:cxn ang="0">
                  <a:pos x="466" y="649"/>
                </a:cxn>
                <a:cxn ang="0">
                  <a:pos x="397" y="557"/>
                </a:cxn>
                <a:cxn ang="0">
                  <a:pos x="334" y="454"/>
                </a:cxn>
                <a:cxn ang="0">
                  <a:pos x="279" y="339"/>
                </a:cxn>
                <a:cxn ang="0">
                  <a:pos x="238" y="225"/>
                </a:cxn>
                <a:cxn ang="0">
                  <a:pos x="205" y="105"/>
                </a:cxn>
                <a:cxn ang="0">
                  <a:pos x="184" y="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5"/>
                </a:cxn>
                <a:cxn ang="0">
                  <a:pos x="3" y="50"/>
                </a:cxn>
                <a:cxn ang="0">
                  <a:pos x="6" y="75"/>
                </a:cxn>
                <a:cxn ang="0">
                  <a:pos x="11" y="98"/>
                </a:cxn>
                <a:cxn ang="0">
                  <a:pos x="18" y="119"/>
                </a:cxn>
                <a:cxn ang="0">
                  <a:pos x="27" y="141"/>
                </a:cxn>
                <a:cxn ang="0">
                  <a:pos x="38" y="161"/>
                </a:cxn>
                <a:cxn ang="0">
                  <a:pos x="51" y="178"/>
                </a:cxn>
                <a:cxn ang="0">
                  <a:pos x="67" y="194"/>
                </a:cxn>
                <a:cxn ang="0">
                  <a:pos x="86" y="208"/>
                </a:cxn>
                <a:cxn ang="0">
                  <a:pos x="106" y="219"/>
                </a:cxn>
                <a:cxn ang="0">
                  <a:pos x="131" y="228"/>
                </a:cxn>
                <a:cxn ang="0">
                  <a:pos x="158" y="234"/>
                </a:cxn>
                <a:cxn ang="0">
                  <a:pos x="188" y="237"/>
                </a:cxn>
                <a:cxn ang="0">
                  <a:pos x="220" y="236"/>
                </a:cxn>
                <a:cxn ang="0">
                  <a:pos x="257" y="232"/>
                </a:cxn>
                <a:cxn ang="0">
                  <a:pos x="224" y="227"/>
                </a:cxn>
                <a:cxn ang="0">
                  <a:pos x="195" y="220"/>
                </a:cxn>
                <a:cxn ang="0">
                  <a:pos x="170" y="212"/>
                </a:cxn>
                <a:cxn ang="0">
                  <a:pos x="148" y="204"/>
                </a:cxn>
                <a:cxn ang="0">
                  <a:pos x="128" y="193"/>
                </a:cxn>
                <a:cxn ang="0">
                  <a:pos x="112" y="182"/>
                </a:cxn>
                <a:cxn ang="0">
                  <a:pos x="97" y="169"/>
                </a:cxn>
                <a:cxn ang="0">
                  <a:pos x="84" y="155"/>
                </a:cxn>
                <a:cxn ang="0">
                  <a:pos x="72" y="141"/>
                </a:cxn>
                <a:cxn ang="0">
                  <a:pos x="61" y="125"/>
                </a:cxn>
                <a:cxn ang="0">
                  <a:pos x="52" y="107"/>
                </a:cxn>
                <a:cxn ang="0">
                  <a:pos x="43" y="88"/>
                </a:cxn>
                <a:cxn ang="0">
                  <a:pos x="33" y="69"/>
                </a:cxn>
                <a:cxn ang="0">
                  <a:pos x="23" y="47"/>
                </a:cxn>
                <a:cxn ang="0">
                  <a:pos x="12" y="24"/>
                </a:cxn>
                <a:cxn ang="0">
                  <a:pos x="0" y="0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124" y="108"/>
                </a:cxn>
                <a:cxn ang="0">
                  <a:pos x="120" y="107"/>
                </a:cxn>
                <a:cxn ang="0">
                  <a:pos x="107" y="105"/>
                </a:cxn>
                <a:cxn ang="0">
                  <a:pos x="89" y="101"/>
                </a:cxn>
                <a:cxn ang="0">
                  <a:pos x="68" y="99"/>
                </a:cxn>
                <a:cxn ang="0">
                  <a:pos x="45" y="97"/>
                </a:cxn>
                <a:cxn ang="0">
                  <a:pos x="25" y="98"/>
                </a:cxn>
                <a:cxn ang="0">
                  <a:pos x="9" y="102"/>
                </a:cxn>
                <a:cxn ang="0">
                  <a:pos x="0" y="110"/>
                </a:cxn>
                <a:cxn ang="0">
                  <a:pos x="4" y="98"/>
                </a:cxn>
                <a:cxn ang="0">
                  <a:pos x="8" y="89"/>
                </a:cxn>
                <a:cxn ang="0">
                  <a:pos x="16" y="82"/>
                </a:cxn>
                <a:cxn ang="0">
                  <a:pos x="25" y="76"/>
                </a:cxn>
                <a:cxn ang="0">
                  <a:pos x="36" y="72"/>
                </a:cxn>
                <a:cxn ang="0">
                  <a:pos x="47" y="71"/>
                </a:cxn>
                <a:cxn ang="0">
                  <a:pos x="59" y="71"/>
                </a:cxn>
                <a:cxn ang="0">
                  <a:pos x="72" y="74"/>
                </a:cxn>
                <a:cxn ang="0">
                  <a:pos x="73" y="71"/>
                </a:cxn>
                <a:cxn ang="0">
                  <a:pos x="70" y="56"/>
                </a:cxn>
                <a:cxn ang="0">
                  <a:pos x="67" y="38"/>
                </a:cxn>
                <a:cxn ang="0">
                  <a:pos x="65" y="30"/>
                </a:cxn>
                <a:cxn ang="0">
                  <a:pos x="63" y="30"/>
                </a:cxn>
                <a:cxn ang="0">
                  <a:pos x="61" y="29"/>
                </a:cxn>
                <a:cxn ang="0">
                  <a:pos x="59" y="26"/>
                </a:cxn>
                <a:cxn ang="0">
                  <a:pos x="57" y="23"/>
                </a:cxn>
                <a:cxn ang="0">
                  <a:pos x="57" y="19"/>
                </a:cxn>
                <a:cxn ang="0">
                  <a:pos x="59" y="14"/>
                </a:cxn>
                <a:cxn ang="0">
                  <a:pos x="66" y="8"/>
                </a:cxn>
                <a:cxn ang="0">
                  <a:pos x="77" y="0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20" y="38"/>
                </a:cxn>
                <a:cxn ang="0">
                  <a:pos x="15" y="62"/>
                </a:cxn>
                <a:cxn ang="0">
                  <a:pos x="11" y="79"/>
                </a:cxn>
                <a:cxn ang="0">
                  <a:pos x="0" y="94"/>
                </a:cxn>
                <a:cxn ang="0">
                  <a:pos x="12" y="88"/>
                </a:cxn>
                <a:cxn ang="0">
                  <a:pos x="23" y="80"/>
                </a:cxn>
                <a:cxn ang="0">
                  <a:pos x="32" y="69"/>
                </a:cxn>
                <a:cxn ang="0">
                  <a:pos x="40" y="57"/>
                </a:cxn>
                <a:cxn ang="0">
                  <a:pos x="45" y="44"/>
                </a:cxn>
                <a:cxn ang="0">
                  <a:pos x="46" y="30"/>
                </a:cxn>
                <a:cxn ang="0">
                  <a:pos x="42" y="15"/>
                </a:cxn>
                <a:cxn ang="0">
                  <a:pos x="31" y="0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/>
              <a:ahLst/>
              <a:cxnLst>
                <a:cxn ang="0">
                  <a:pos x="124" y="0"/>
                </a:cxn>
                <a:cxn ang="0">
                  <a:pos x="113" y="9"/>
                </a:cxn>
                <a:cxn ang="0">
                  <a:pos x="99" y="25"/>
                </a:cxn>
                <a:cxn ang="0">
                  <a:pos x="81" y="41"/>
                </a:cxn>
                <a:cxn ang="0">
                  <a:pos x="63" y="54"/>
                </a:cxn>
                <a:cxn ang="0">
                  <a:pos x="41" y="66"/>
                </a:cxn>
                <a:cxn ang="0">
                  <a:pos x="22" y="74"/>
                </a:cxn>
                <a:cxn ang="0">
                  <a:pos x="0" y="75"/>
                </a:cxn>
                <a:cxn ang="0">
                  <a:pos x="10" y="96"/>
                </a:cxn>
                <a:cxn ang="0">
                  <a:pos x="23" y="113"/>
                </a:cxn>
                <a:cxn ang="0">
                  <a:pos x="41" y="121"/>
                </a:cxn>
                <a:cxn ang="0">
                  <a:pos x="60" y="121"/>
                </a:cxn>
                <a:cxn ang="0">
                  <a:pos x="83" y="111"/>
                </a:cxn>
                <a:cxn ang="0">
                  <a:pos x="101" y="88"/>
                </a:cxn>
                <a:cxn ang="0">
                  <a:pos x="116" y="53"/>
                </a:cxn>
                <a:cxn ang="0">
                  <a:pos x="124" y="0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6"/>
                </a:cxn>
                <a:cxn ang="0">
                  <a:pos x="16" y="14"/>
                </a:cxn>
                <a:cxn ang="0">
                  <a:pos x="28" y="24"/>
                </a:cxn>
                <a:cxn ang="0">
                  <a:pos x="41" y="37"/>
                </a:cxn>
                <a:cxn ang="0">
                  <a:pos x="58" y="53"/>
                </a:cxn>
                <a:cxn ang="0">
                  <a:pos x="73" y="70"/>
                </a:cxn>
                <a:cxn ang="0">
                  <a:pos x="88" y="90"/>
                </a:cxn>
                <a:cxn ang="0">
                  <a:pos x="100" y="113"/>
                </a:cxn>
                <a:cxn ang="0">
                  <a:pos x="112" y="137"/>
                </a:cxn>
                <a:cxn ang="0">
                  <a:pos x="120" y="165"/>
                </a:cxn>
                <a:cxn ang="0">
                  <a:pos x="124" y="196"/>
                </a:cxn>
                <a:cxn ang="0">
                  <a:pos x="126" y="228"/>
                </a:cxn>
                <a:cxn ang="0">
                  <a:pos x="120" y="264"/>
                </a:cxn>
                <a:cxn ang="0">
                  <a:pos x="109" y="302"/>
                </a:cxn>
                <a:cxn ang="0">
                  <a:pos x="92" y="342"/>
                </a:cxn>
                <a:cxn ang="0">
                  <a:pos x="67" y="386"/>
                </a:cxn>
                <a:cxn ang="0">
                  <a:pos x="39" y="436"/>
                </a:cxn>
                <a:cxn ang="0">
                  <a:pos x="21" y="482"/>
                </a:cxn>
                <a:cxn ang="0">
                  <a:pos x="10" y="525"/>
                </a:cxn>
                <a:cxn ang="0">
                  <a:pos x="6" y="566"/>
                </a:cxn>
                <a:cxn ang="0">
                  <a:pos x="6" y="605"/>
                </a:cxn>
                <a:cxn ang="0">
                  <a:pos x="8" y="641"/>
                </a:cxn>
                <a:cxn ang="0">
                  <a:pos x="12" y="673"/>
                </a:cxn>
                <a:cxn ang="0">
                  <a:pos x="14" y="704"/>
                </a:cxn>
                <a:cxn ang="0">
                  <a:pos x="41" y="688"/>
                </a:cxn>
                <a:cxn ang="0">
                  <a:pos x="39" y="680"/>
                </a:cxn>
                <a:cxn ang="0">
                  <a:pos x="36" y="657"/>
                </a:cxn>
                <a:cxn ang="0">
                  <a:pos x="33" y="622"/>
                </a:cxn>
                <a:cxn ang="0">
                  <a:pos x="35" y="575"/>
                </a:cxn>
                <a:cxn ang="0">
                  <a:pos x="41" y="519"/>
                </a:cxn>
                <a:cxn ang="0">
                  <a:pos x="58" y="455"/>
                </a:cxn>
                <a:cxn ang="0">
                  <a:pos x="86" y="386"/>
                </a:cxn>
                <a:cxn ang="0">
                  <a:pos x="129" y="313"/>
                </a:cxn>
                <a:cxn ang="0">
                  <a:pos x="143" y="279"/>
                </a:cxn>
                <a:cxn ang="0">
                  <a:pos x="149" y="235"/>
                </a:cxn>
                <a:cxn ang="0">
                  <a:pos x="144" y="184"/>
                </a:cxn>
                <a:cxn ang="0">
                  <a:pos x="131" y="134"/>
                </a:cxn>
                <a:cxn ang="0">
                  <a:pos x="109" y="85"/>
                </a:cxn>
                <a:cxn ang="0">
                  <a:pos x="81" y="44"/>
                </a:cxn>
                <a:cxn ang="0">
                  <a:pos x="44" y="14"/>
                </a:cxn>
                <a:cxn ang="0">
                  <a:pos x="0" y="0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" y="12"/>
                </a:cxn>
                <a:cxn ang="0">
                  <a:pos x="0" y="132"/>
                </a:cxn>
                <a:cxn ang="0">
                  <a:pos x="0" y="0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6699"/>
                </a:solidFill>
                <a:latin typeface="Arial" charset="0"/>
              </a:endParaRPr>
            </a:p>
          </p:txBody>
        </p:sp>
      </p:grpSp>
      <p:sp>
        <p:nvSpPr>
          <p:cNvPr id="11311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5863" y="596900"/>
            <a:ext cx="6192837" cy="3581400"/>
          </a:xfrm>
        </p:spPr>
        <p:txBody>
          <a:bodyPr/>
          <a:lstStyle>
            <a:lvl1pPr>
              <a:defRPr sz="52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1312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4279900"/>
            <a:ext cx="6146800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5EDBF-57C5-4482-91AC-EEEDC008C6B0}" type="slidenum">
              <a:rPr lang="ru-RU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082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5912A-7274-4BA1-84CB-881DDEF76FD0}" type="slidenum">
              <a:rPr lang="ru-RU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9533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E5824-D2B4-4131-9591-197DC3672CEB}" type="slidenum">
              <a:rPr lang="ru-RU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5016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0EF2AA-3D36-4A4F-B081-D48F21591918}" type="slidenum">
              <a:rPr lang="ru-RU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9237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9C5F8-EE3C-4ACE-8898-1F0F1E108B52}" type="slidenum">
              <a:rPr lang="ru-RU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4327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FD8AD-BA78-458D-A89D-F9A899F03902}" type="slidenum">
              <a:rPr lang="ru-RU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776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CE5F96-27E7-467E-B267-3E0C8BF8BE7F}" type="slidenum">
              <a:rPr lang="ru-RU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1907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F916E1-D9A4-4365-972B-CD87D6F92372}" type="slidenum">
              <a:rPr lang="ru-RU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654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3E2E3-5841-43DC-9426-8DC4CFD033EA}" type="datetimeFigureOut">
              <a:rPr lang="ru-RU" smtClean="0"/>
              <a:t>04.02.2015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D5BB-DB7C-4D6E-BB16-68DCE871DCC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ACE8C-40DE-40C6-BBC6-DC3597873F52}" type="slidenum">
              <a:rPr lang="ru-RU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2331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EA499-D7AC-4D91-99A5-C57366A771E2}" type="slidenum">
              <a:rPr lang="ru-RU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8859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103188"/>
            <a:ext cx="2060575" cy="59531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42913" y="103188"/>
            <a:ext cx="6030912" cy="5953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7452E-AA75-4776-8817-C3320D03347E}" type="slidenum">
              <a:rPr lang="ru-RU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672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3E2E3-5841-43DC-9426-8DC4CFD033EA}" type="datetimeFigureOut">
              <a:rPr lang="ru-RU" smtClean="0"/>
              <a:t>04.02.2015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D5BB-DB7C-4D6E-BB16-68DCE871DCC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3E2E3-5841-43DC-9426-8DC4CFD033EA}" type="datetimeFigureOut">
              <a:rPr lang="ru-RU" smtClean="0"/>
              <a:t>04.02.2015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D5BB-DB7C-4D6E-BB16-68DCE871DCC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3E2E3-5841-43DC-9426-8DC4CFD033EA}" type="datetimeFigureOut">
              <a:rPr lang="ru-RU" smtClean="0"/>
              <a:t>04.02.2015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D5BB-DB7C-4D6E-BB16-68DCE871DCC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3E2E3-5841-43DC-9426-8DC4CFD033EA}" type="datetimeFigureOut">
              <a:rPr lang="ru-RU" smtClean="0"/>
              <a:t>04.02.2015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D5BB-DB7C-4D6E-BB16-68DCE871DCC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3E2E3-5841-43DC-9426-8DC4CFD033EA}" type="datetimeFigureOut">
              <a:rPr lang="ru-RU" smtClean="0"/>
              <a:t>04.02.2015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D5BB-DB7C-4D6E-BB16-68DCE871DCC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3E2E3-5841-43DC-9426-8DC4CFD033EA}" type="datetimeFigureOut">
              <a:rPr lang="ru-RU" smtClean="0"/>
              <a:t>04.02.2015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D5BB-DB7C-4D6E-BB16-68DCE871DCC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3E2E3-5841-43DC-9426-8DC4CFD033EA}" type="datetimeFigureOut">
              <a:rPr lang="ru-RU" smtClean="0"/>
              <a:t>04.02.2015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D5BB-DB7C-4D6E-BB16-68DCE871DCC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3E2E3-5841-43DC-9426-8DC4CFD033EA}" type="datetimeFigureOut">
              <a:rPr lang="ru-RU" smtClean="0"/>
              <a:t>04.02.2015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76D5BB-DB7C-4D6E-BB16-68DCE871DCC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7938" y="0"/>
            <a:ext cx="2833688" cy="6856413"/>
            <a:chOff x="-5" y="0"/>
            <a:chExt cx="1785" cy="4319"/>
          </a:xfrm>
        </p:grpSpPr>
        <p:sp>
          <p:nvSpPr>
            <p:cNvPr id="10243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/>
              <a:ahLst/>
              <a:cxnLst>
                <a:cxn ang="0">
                  <a:pos x="5" y="32"/>
                </a:cxn>
                <a:cxn ang="0">
                  <a:pos x="189" y="26"/>
                </a:cxn>
                <a:cxn ang="0">
                  <a:pos x="309" y="66"/>
                </a:cxn>
                <a:cxn ang="0">
                  <a:pos x="357" y="98"/>
                </a:cxn>
                <a:cxn ang="0">
                  <a:pos x="413" y="162"/>
                </a:cxn>
                <a:cxn ang="0">
                  <a:pos x="437" y="250"/>
                </a:cxn>
                <a:cxn ang="0">
                  <a:pos x="397" y="530"/>
                </a:cxn>
                <a:cxn ang="0">
                  <a:pos x="341" y="634"/>
                </a:cxn>
                <a:cxn ang="0">
                  <a:pos x="173" y="714"/>
                </a:cxn>
                <a:cxn ang="0">
                  <a:pos x="77" y="730"/>
                </a:cxn>
                <a:cxn ang="0">
                  <a:pos x="69" y="802"/>
                </a:cxn>
                <a:cxn ang="0">
                  <a:pos x="7" y="788"/>
                </a:cxn>
                <a:cxn ang="0">
                  <a:pos x="5" y="751"/>
                </a:cxn>
                <a:cxn ang="0">
                  <a:pos x="37" y="722"/>
                </a:cxn>
                <a:cxn ang="0">
                  <a:pos x="5" y="670"/>
                </a:cxn>
                <a:cxn ang="0">
                  <a:pos x="5" y="32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6699"/>
                </a:solidFill>
                <a:latin typeface="Arial" charset="0"/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10245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10246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10247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sp>
          <p:nvSpPr>
            <p:cNvPr id="10248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/>
              <a:ahLst/>
              <a:cxnLst>
                <a:cxn ang="0">
                  <a:pos x="14" y="416"/>
                </a:cxn>
                <a:cxn ang="0">
                  <a:pos x="14" y="272"/>
                </a:cxn>
                <a:cxn ang="0">
                  <a:pos x="102" y="144"/>
                </a:cxn>
                <a:cxn ang="0">
                  <a:pos x="150" y="96"/>
                </a:cxn>
                <a:cxn ang="0">
                  <a:pos x="198" y="64"/>
                </a:cxn>
                <a:cxn ang="0">
                  <a:pos x="350" y="0"/>
                </a:cxn>
                <a:cxn ang="0">
                  <a:pos x="534" y="8"/>
                </a:cxn>
                <a:cxn ang="0">
                  <a:pos x="662" y="96"/>
                </a:cxn>
                <a:cxn ang="0">
                  <a:pos x="710" y="200"/>
                </a:cxn>
                <a:cxn ang="0">
                  <a:pos x="702" y="400"/>
                </a:cxn>
                <a:cxn ang="0">
                  <a:pos x="678" y="448"/>
                </a:cxn>
                <a:cxn ang="0">
                  <a:pos x="550" y="632"/>
                </a:cxn>
                <a:cxn ang="0">
                  <a:pos x="518" y="656"/>
                </a:cxn>
                <a:cxn ang="0">
                  <a:pos x="470" y="664"/>
                </a:cxn>
                <a:cxn ang="0">
                  <a:pos x="518" y="680"/>
                </a:cxn>
                <a:cxn ang="0">
                  <a:pos x="566" y="696"/>
                </a:cxn>
                <a:cxn ang="0">
                  <a:pos x="574" y="720"/>
                </a:cxn>
                <a:cxn ang="0">
                  <a:pos x="526" y="736"/>
                </a:cxn>
                <a:cxn ang="0">
                  <a:pos x="502" y="752"/>
                </a:cxn>
                <a:cxn ang="0">
                  <a:pos x="454" y="768"/>
                </a:cxn>
                <a:cxn ang="0">
                  <a:pos x="438" y="712"/>
                </a:cxn>
                <a:cxn ang="0">
                  <a:pos x="246" y="688"/>
                </a:cxn>
                <a:cxn ang="0">
                  <a:pos x="134" y="648"/>
                </a:cxn>
                <a:cxn ang="0">
                  <a:pos x="110" y="624"/>
                </a:cxn>
                <a:cxn ang="0">
                  <a:pos x="78" y="576"/>
                </a:cxn>
                <a:cxn ang="0">
                  <a:pos x="54" y="464"/>
                </a:cxn>
                <a:cxn ang="0">
                  <a:pos x="30" y="408"/>
                </a:cxn>
                <a:cxn ang="0">
                  <a:pos x="22" y="384"/>
                </a:cxn>
                <a:cxn ang="0">
                  <a:pos x="14" y="416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6699"/>
                </a:solidFill>
                <a:latin typeface="Arial" charset="0"/>
              </a:endParaRPr>
            </a:p>
          </p:txBody>
        </p:sp>
        <p:grpSp>
          <p:nvGrpSpPr>
            <p:cNvPr id="1035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10250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/>
                <a:ahLst/>
                <a:cxnLst>
                  <a:cxn ang="0">
                    <a:pos x="46" y="210"/>
                  </a:cxn>
                  <a:cxn ang="0">
                    <a:pos x="37" y="198"/>
                  </a:cxn>
                  <a:cxn ang="0">
                    <a:pos x="26" y="181"/>
                  </a:cxn>
                  <a:cxn ang="0">
                    <a:pos x="15" y="159"/>
                  </a:cxn>
                  <a:cxn ang="0">
                    <a:pos x="5" y="135"/>
                  </a:cxn>
                  <a:cxn ang="0">
                    <a:pos x="0" y="109"/>
                  </a:cxn>
                  <a:cxn ang="0">
                    <a:pos x="1" y="82"/>
                  </a:cxn>
                  <a:cxn ang="0">
                    <a:pos x="9" y="57"/>
                  </a:cxn>
                  <a:cxn ang="0">
                    <a:pos x="27" y="35"/>
                  </a:cxn>
                  <a:cxn ang="0">
                    <a:pos x="45" y="22"/>
                  </a:cxn>
                  <a:cxn ang="0">
                    <a:pos x="60" y="12"/>
                  </a:cxn>
                  <a:cxn ang="0">
                    <a:pos x="72" y="7"/>
                  </a:cxn>
                  <a:cxn ang="0">
                    <a:pos x="81" y="5"/>
                  </a:cxn>
                  <a:cxn ang="0">
                    <a:pos x="88" y="5"/>
                  </a:cxn>
                  <a:cxn ang="0">
                    <a:pos x="104" y="0"/>
                  </a:cxn>
                  <a:cxn ang="0">
                    <a:pos x="148" y="8"/>
                  </a:cxn>
                  <a:cxn ang="0">
                    <a:pos x="160" y="12"/>
                  </a:cxn>
                  <a:cxn ang="0">
                    <a:pos x="172" y="15"/>
                  </a:cxn>
                  <a:cxn ang="0">
                    <a:pos x="182" y="19"/>
                  </a:cxn>
                  <a:cxn ang="0">
                    <a:pos x="190" y="23"/>
                  </a:cxn>
                  <a:cxn ang="0">
                    <a:pos x="198" y="27"/>
                  </a:cxn>
                  <a:cxn ang="0">
                    <a:pos x="205" y="32"/>
                  </a:cxn>
                  <a:cxn ang="0">
                    <a:pos x="211" y="38"/>
                  </a:cxn>
                  <a:cxn ang="0">
                    <a:pos x="217" y="45"/>
                  </a:cxn>
                  <a:cxn ang="0">
                    <a:pos x="205" y="40"/>
                  </a:cxn>
                  <a:cxn ang="0">
                    <a:pos x="194" y="36"/>
                  </a:cxn>
                  <a:cxn ang="0">
                    <a:pos x="183" y="33"/>
                  </a:cxn>
                  <a:cxn ang="0">
                    <a:pos x="172" y="30"/>
                  </a:cxn>
                  <a:cxn ang="0">
                    <a:pos x="163" y="27"/>
                  </a:cxn>
                  <a:cxn ang="0">
                    <a:pos x="153" y="26"/>
                  </a:cxn>
                  <a:cxn ang="0">
                    <a:pos x="143" y="24"/>
                  </a:cxn>
                  <a:cxn ang="0">
                    <a:pos x="134" y="24"/>
                  </a:cxn>
                  <a:cxn ang="0">
                    <a:pos x="125" y="24"/>
                  </a:cxn>
                  <a:cxn ang="0">
                    <a:pos x="116" y="25"/>
                  </a:cxn>
                  <a:cxn ang="0">
                    <a:pos x="107" y="27"/>
                  </a:cxn>
                  <a:cxn ang="0">
                    <a:pos x="99" y="29"/>
                  </a:cxn>
                  <a:cxn ang="0">
                    <a:pos x="91" y="33"/>
                  </a:cxn>
                  <a:cxn ang="0">
                    <a:pos x="82" y="36"/>
                  </a:cxn>
                  <a:cxn ang="0">
                    <a:pos x="74" y="41"/>
                  </a:cxn>
                  <a:cxn ang="0">
                    <a:pos x="66" y="46"/>
                  </a:cxn>
                  <a:cxn ang="0">
                    <a:pos x="52" y="61"/>
                  </a:cxn>
                  <a:cxn ang="0">
                    <a:pos x="42" y="80"/>
                  </a:cxn>
                  <a:cxn ang="0">
                    <a:pos x="37" y="103"/>
                  </a:cxn>
                  <a:cxn ang="0">
                    <a:pos x="35" y="126"/>
                  </a:cxn>
                  <a:cxn ang="0">
                    <a:pos x="35" y="151"/>
                  </a:cxn>
                  <a:cxn ang="0">
                    <a:pos x="38" y="174"/>
                  </a:cxn>
                  <a:cxn ang="0">
                    <a:pos x="41" y="194"/>
                  </a:cxn>
                  <a:cxn ang="0">
                    <a:pos x="46" y="210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10251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/>
                <a:ahLst/>
                <a:cxnLst>
                  <a:cxn ang="0">
                    <a:pos x="109" y="0"/>
                  </a:cxn>
                  <a:cxn ang="0">
                    <a:pos x="112" y="2"/>
                  </a:cxn>
                  <a:cxn ang="0">
                    <a:pos x="118" y="8"/>
                  </a:cxn>
                  <a:cxn ang="0">
                    <a:pos x="127" y="18"/>
                  </a:cxn>
                  <a:cxn ang="0">
                    <a:pos x="137" y="33"/>
                  </a:cxn>
                  <a:cxn ang="0">
                    <a:pos x="145" y="52"/>
                  </a:cxn>
                  <a:cxn ang="0">
                    <a:pos x="150" y="76"/>
                  </a:cxn>
                  <a:cxn ang="0">
                    <a:pos x="150" y="105"/>
                  </a:cxn>
                  <a:cxn ang="0">
                    <a:pos x="144" y="139"/>
                  </a:cxn>
                  <a:cxn ang="0">
                    <a:pos x="140" y="149"/>
                  </a:cxn>
                  <a:cxn ang="0">
                    <a:pos x="136" y="157"/>
                  </a:cxn>
                  <a:cxn ang="0">
                    <a:pos x="131" y="165"/>
                  </a:cxn>
                  <a:cxn ang="0">
                    <a:pos x="125" y="173"/>
                  </a:cxn>
                  <a:cxn ang="0">
                    <a:pos x="117" y="180"/>
                  </a:cxn>
                  <a:cxn ang="0">
                    <a:pos x="110" y="185"/>
                  </a:cxn>
                  <a:cxn ang="0">
                    <a:pos x="102" y="191"/>
                  </a:cxn>
                  <a:cxn ang="0">
                    <a:pos x="92" y="195"/>
                  </a:cxn>
                  <a:cxn ang="0">
                    <a:pos x="82" y="197"/>
                  </a:cxn>
                  <a:cxn ang="0">
                    <a:pos x="72" y="200"/>
                  </a:cxn>
                  <a:cxn ang="0">
                    <a:pos x="61" y="201"/>
                  </a:cxn>
                  <a:cxn ang="0">
                    <a:pos x="49" y="201"/>
                  </a:cxn>
                  <a:cxn ang="0">
                    <a:pos x="37" y="200"/>
                  </a:cxn>
                  <a:cxn ang="0">
                    <a:pos x="25" y="197"/>
                  </a:cxn>
                  <a:cxn ang="0">
                    <a:pos x="12" y="193"/>
                  </a:cxn>
                  <a:cxn ang="0">
                    <a:pos x="0" y="188"/>
                  </a:cxn>
                  <a:cxn ang="0">
                    <a:pos x="11" y="195"/>
                  </a:cxn>
                  <a:cxn ang="0">
                    <a:pos x="22" y="200"/>
                  </a:cxn>
                  <a:cxn ang="0">
                    <a:pos x="33" y="205"/>
                  </a:cxn>
                  <a:cxn ang="0">
                    <a:pos x="43" y="208"/>
                  </a:cxn>
                  <a:cxn ang="0">
                    <a:pos x="53" y="211"/>
                  </a:cxn>
                  <a:cxn ang="0">
                    <a:pos x="63" y="212"/>
                  </a:cxn>
                  <a:cxn ang="0">
                    <a:pos x="73" y="213"/>
                  </a:cxn>
                  <a:cxn ang="0">
                    <a:pos x="83" y="213"/>
                  </a:cxn>
                  <a:cxn ang="0">
                    <a:pos x="91" y="212"/>
                  </a:cxn>
                  <a:cxn ang="0">
                    <a:pos x="100" y="210"/>
                  </a:cxn>
                  <a:cxn ang="0">
                    <a:pos x="108" y="208"/>
                  </a:cxn>
                  <a:cxn ang="0">
                    <a:pos x="116" y="206"/>
                  </a:cxn>
                  <a:cxn ang="0">
                    <a:pos x="123" y="203"/>
                  </a:cxn>
                  <a:cxn ang="0">
                    <a:pos x="130" y="199"/>
                  </a:cxn>
                  <a:cxn ang="0">
                    <a:pos x="136" y="195"/>
                  </a:cxn>
                  <a:cxn ang="0">
                    <a:pos x="142" y="191"/>
                  </a:cxn>
                  <a:cxn ang="0">
                    <a:pos x="158" y="176"/>
                  </a:cxn>
                  <a:cxn ang="0">
                    <a:pos x="169" y="161"/>
                  </a:cxn>
                  <a:cxn ang="0">
                    <a:pos x="176" y="144"/>
                  </a:cxn>
                  <a:cxn ang="0">
                    <a:pos x="179" y="128"/>
                  </a:cxn>
                  <a:cxn ang="0">
                    <a:pos x="181" y="111"/>
                  </a:cxn>
                  <a:cxn ang="0">
                    <a:pos x="181" y="95"/>
                  </a:cxn>
                  <a:cxn ang="0">
                    <a:pos x="182" y="79"/>
                  </a:cxn>
                  <a:cxn ang="0">
                    <a:pos x="173" y="46"/>
                  </a:cxn>
                  <a:cxn ang="0">
                    <a:pos x="156" y="21"/>
                  </a:cxn>
                  <a:cxn ang="0">
                    <a:pos x="151" y="18"/>
                  </a:cxn>
                  <a:cxn ang="0">
                    <a:pos x="147" y="15"/>
                  </a:cxn>
                  <a:cxn ang="0">
                    <a:pos x="142" y="13"/>
                  </a:cxn>
                  <a:cxn ang="0">
                    <a:pos x="138" y="11"/>
                  </a:cxn>
                  <a:cxn ang="0">
                    <a:pos x="132" y="9"/>
                  </a:cxn>
                  <a:cxn ang="0">
                    <a:pos x="126" y="6"/>
                  </a:cxn>
                  <a:cxn ang="0">
                    <a:pos x="119" y="3"/>
                  </a:cxn>
                  <a:cxn ang="0">
                    <a:pos x="109" y="0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10252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/>
                <a:ahLst/>
                <a:cxnLst>
                  <a:cxn ang="0">
                    <a:pos x="94" y="0"/>
                  </a:cxn>
                  <a:cxn ang="0">
                    <a:pos x="105" y="9"/>
                  </a:cxn>
                  <a:cxn ang="0">
                    <a:pos x="115" y="27"/>
                  </a:cxn>
                  <a:cxn ang="0">
                    <a:pos x="123" y="50"/>
                  </a:cxn>
                  <a:cxn ang="0">
                    <a:pos x="128" y="78"/>
                  </a:cxn>
                  <a:cxn ang="0">
                    <a:pos x="127" y="111"/>
                  </a:cxn>
                  <a:cxn ang="0">
                    <a:pos x="116" y="145"/>
                  </a:cxn>
                  <a:cxn ang="0">
                    <a:pos x="94" y="181"/>
                  </a:cxn>
                  <a:cxn ang="0">
                    <a:pos x="60" y="217"/>
                  </a:cxn>
                  <a:cxn ang="0">
                    <a:pos x="49" y="213"/>
                  </a:cxn>
                  <a:cxn ang="0">
                    <a:pos x="38" y="210"/>
                  </a:cxn>
                  <a:cxn ang="0">
                    <a:pos x="26" y="205"/>
                  </a:cxn>
                  <a:cxn ang="0">
                    <a:pos x="16" y="201"/>
                  </a:cxn>
                  <a:cxn ang="0">
                    <a:pos x="8" y="196"/>
                  </a:cxn>
                  <a:cxn ang="0">
                    <a:pos x="2" y="190"/>
                  </a:cxn>
                  <a:cxn ang="0">
                    <a:pos x="0" y="183"/>
                  </a:cxn>
                  <a:cxn ang="0">
                    <a:pos x="1" y="178"/>
                  </a:cxn>
                  <a:cxn ang="0">
                    <a:pos x="13" y="171"/>
                  </a:cxn>
                  <a:cxn ang="0">
                    <a:pos x="29" y="161"/>
                  </a:cxn>
                  <a:cxn ang="0">
                    <a:pos x="46" y="150"/>
                  </a:cxn>
                  <a:cxn ang="0">
                    <a:pos x="63" y="134"/>
                  </a:cxn>
                  <a:cxn ang="0">
                    <a:pos x="79" y="112"/>
                  </a:cxn>
                  <a:cxn ang="0">
                    <a:pos x="91" y="83"/>
                  </a:cxn>
                  <a:cxn ang="0">
                    <a:pos x="97" y="46"/>
                  </a:cxn>
                  <a:cxn ang="0">
                    <a:pos x="94" y="0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10253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/>
                <a:ahLst/>
                <a:cxnLst>
                  <a:cxn ang="0">
                    <a:pos x="75" y="0"/>
                  </a:cxn>
                  <a:cxn ang="0">
                    <a:pos x="0" y="25"/>
                  </a:cxn>
                  <a:cxn ang="0">
                    <a:pos x="3" y="26"/>
                  </a:cxn>
                  <a:cxn ang="0">
                    <a:pos x="14" y="29"/>
                  </a:cxn>
                  <a:cxn ang="0">
                    <a:pos x="29" y="36"/>
                  </a:cxn>
                  <a:cxn ang="0">
                    <a:pos x="46" y="47"/>
                  </a:cxn>
                  <a:cxn ang="0">
                    <a:pos x="66" y="62"/>
                  </a:cxn>
                  <a:cxn ang="0">
                    <a:pos x="84" y="80"/>
                  </a:cxn>
                  <a:cxn ang="0">
                    <a:pos x="102" y="103"/>
                  </a:cxn>
                  <a:cxn ang="0">
                    <a:pos x="116" y="132"/>
                  </a:cxn>
                  <a:cxn ang="0">
                    <a:pos x="117" y="120"/>
                  </a:cxn>
                  <a:cxn ang="0">
                    <a:pos x="115" y="107"/>
                  </a:cxn>
                  <a:cxn ang="0">
                    <a:pos x="108" y="90"/>
                  </a:cxn>
                  <a:cxn ang="0">
                    <a:pos x="99" y="74"/>
                  </a:cxn>
                  <a:cxn ang="0">
                    <a:pos x="89" y="58"/>
                  </a:cxn>
                  <a:cxn ang="0">
                    <a:pos x="78" y="45"/>
                  </a:cxn>
                  <a:cxn ang="0">
                    <a:pos x="67" y="36"/>
                  </a:cxn>
                  <a:cxn ang="0">
                    <a:pos x="58" y="32"/>
                  </a:cxn>
                  <a:cxn ang="0">
                    <a:pos x="69" y="29"/>
                  </a:cxn>
                  <a:cxn ang="0">
                    <a:pos x="79" y="28"/>
                  </a:cxn>
                  <a:cxn ang="0">
                    <a:pos x="89" y="26"/>
                  </a:cxn>
                  <a:cxn ang="0">
                    <a:pos x="98" y="25"/>
                  </a:cxn>
                  <a:cxn ang="0">
                    <a:pos x="105" y="24"/>
                  </a:cxn>
                  <a:cxn ang="0">
                    <a:pos x="109" y="22"/>
                  </a:cxn>
                  <a:cxn ang="0">
                    <a:pos x="113" y="21"/>
                  </a:cxn>
                  <a:cxn ang="0">
                    <a:pos x="114" y="21"/>
                  </a:cxn>
                  <a:cxn ang="0">
                    <a:pos x="75" y="0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10254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3"/>
                <a:ext cx="21" cy="55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23" y="0"/>
                  </a:cxn>
                  <a:cxn ang="0">
                    <a:pos x="16" y="4"/>
                  </a:cxn>
                  <a:cxn ang="0">
                    <a:pos x="9" y="9"/>
                  </a:cxn>
                  <a:cxn ang="0">
                    <a:pos x="4" y="19"/>
                  </a:cxn>
                  <a:cxn ang="0">
                    <a:pos x="1" y="30"/>
                  </a:cxn>
                  <a:cxn ang="0">
                    <a:pos x="0" y="44"/>
                  </a:cxn>
                  <a:cxn ang="0">
                    <a:pos x="3" y="60"/>
                  </a:cxn>
                  <a:cxn ang="0">
                    <a:pos x="11" y="77"/>
                  </a:cxn>
                  <a:cxn ang="0">
                    <a:pos x="15" y="53"/>
                  </a:cxn>
                  <a:cxn ang="0">
                    <a:pos x="19" y="37"/>
                  </a:cxn>
                  <a:cxn ang="0">
                    <a:pos x="23" y="22"/>
                  </a:cxn>
                  <a:cxn ang="0">
                    <a:pos x="29" y="0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grpSp>
            <p:nvGrpSpPr>
              <p:cNvPr id="1067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10256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/>
                  <a:ahLst/>
                  <a:cxnLst>
                    <a:cxn ang="0">
                      <a:pos x="12" y="44"/>
                    </a:cxn>
                    <a:cxn ang="0">
                      <a:pos x="6" y="72"/>
                    </a:cxn>
                    <a:cxn ang="0">
                      <a:pos x="3" y="99"/>
                    </a:cxn>
                    <a:cxn ang="0">
                      <a:pos x="0" y="125"/>
                    </a:cxn>
                    <a:cxn ang="0">
                      <a:pos x="0" y="151"/>
                    </a:cxn>
                    <a:cxn ang="0">
                      <a:pos x="3" y="180"/>
                    </a:cxn>
                    <a:cxn ang="0">
                      <a:pos x="7" y="211"/>
                    </a:cxn>
                    <a:cxn ang="0">
                      <a:pos x="16" y="247"/>
                    </a:cxn>
                    <a:cxn ang="0">
                      <a:pos x="29" y="287"/>
                    </a:cxn>
                    <a:cxn ang="0">
                      <a:pos x="43" y="325"/>
                    </a:cxn>
                    <a:cxn ang="0">
                      <a:pos x="61" y="364"/>
                    </a:cxn>
                    <a:cxn ang="0">
                      <a:pos x="83" y="406"/>
                    </a:cxn>
                    <a:cxn ang="0">
                      <a:pos x="106" y="446"/>
                    </a:cxn>
                    <a:cxn ang="0">
                      <a:pos x="132" y="483"/>
                    </a:cxn>
                    <a:cxn ang="0">
                      <a:pos x="157" y="516"/>
                    </a:cxn>
                    <a:cxn ang="0">
                      <a:pos x="182" y="544"/>
                    </a:cxn>
                    <a:cxn ang="0">
                      <a:pos x="207" y="564"/>
                    </a:cxn>
                    <a:cxn ang="0">
                      <a:pos x="160" y="501"/>
                    </a:cxn>
                    <a:cxn ang="0">
                      <a:pos x="127" y="448"/>
                    </a:cxn>
                    <a:cxn ang="0">
                      <a:pos x="103" y="405"/>
                    </a:cxn>
                    <a:cxn ang="0">
                      <a:pos x="87" y="368"/>
                    </a:cxn>
                    <a:cxn ang="0">
                      <a:pos x="75" y="337"/>
                    </a:cxn>
                    <a:cxn ang="0">
                      <a:pos x="68" y="309"/>
                    </a:cxn>
                    <a:cxn ang="0">
                      <a:pos x="63" y="285"/>
                    </a:cxn>
                    <a:cxn ang="0">
                      <a:pos x="56" y="261"/>
                    </a:cxn>
                    <a:cxn ang="0">
                      <a:pos x="44" y="205"/>
                    </a:cxn>
                    <a:cxn ang="0">
                      <a:pos x="41" y="140"/>
                    </a:cxn>
                    <a:cxn ang="0">
                      <a:pos x="43" y="68"/>
                    </a:cxn>
                    <a:cxn ang="0">
                      <a:pos x="50" y="0"/>
                    </a:cxn>
                    <a:cxn ang="0">
                      <a:pos x="12" y="44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srgbClr val="006699"/>
                    </a:solidFill>
                    <a:latin typeface="Arial" charset="0"/>
                  </a:endParaRPr>
                </a:p>
              </p:txBody>
            </p:sp>
            <p:sp>
              <p:nvSpPr>
                <p:cNvPr id="10257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14" y="55"/>
                    </a:cxn>
                    <a:cxn ang="0">
                      <a:pos x="22" y="101"/>
                    </a:cxn>
                    <a:cxn ang="0">
                      <a:pos x="24" y="159"/>
                    </a:cxn>
                    <a:cxn ang="0">
                      <a:pos x="19" y="232"/>
                    </a:cxn>
                    <a:cxn ang="0">
                      <a:pos x="45" y="217"/>
                    </a:cxn>
                    <a:cxn ang="0">
                      <a:pos x="47" y="178"/>
                    </a:cxn>
                    <a:cxn ang="0">
                      <a:pos x="47" y="140"/>
                    </a:cxn>
                    <a:cxn ang="0">
                      <a:pos x="45" y="103"/>
                    </a:cxn>
                    <a:cxn ang="0">
                      <a:pos x="41" y="71"/>
                    </a:cxn>
                    <a:cxn ang="0">
                      <a:pos x="36" y="52"/>
                    </a:cxn>
                    <a:cxn ang="0">
                      <a:pos x="29" y="34"/>
                    </a:cxn>
                    <a:cxn ang="0">
                      <a:pos x="22" y="17"/>
                    </a:cxn>
                    <a:cxn ang="0">
                      <a:pos x="13" y="0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srgbClr val="006699"/>
                    </a:solidFill>
                    <a:latin typeface="Arial" charset="0"/>
                  </a:endParaRPr>
                </a:p>
              </p:txBody>
            </p:sp>
            <p:sp>
              <p:nvSpPr>
                <p:cNvPr id="10258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3" y="1722"/>
                  <a:ext cx="60" cy="27"/>
                </a:xfrm>
                <a:custGeom>
                  <a:avLst/>
                  <a:gdLst/>
                  <a:ahLst/>
                  <a:cxnLst>
                    <a:cxn ang="0">
                      <a:pos x="87" y="22"/>
                    </a:cxn>
                    <a:cxn ang="0">
                      <a:pos x="77" y="17"/>
                    </a:cxn>
                    <a:cxn ang="0">
                      <a:pos x="68" y="12"/>
                    </a:cxn>
                    <a:cxn ang="0">
                      <a:pos x="58" y="7"/>
                    </a:cxn>
                    <a:cxn ang="0">
                      <a:pos x="47" y="5"/>
                    </a:cxn>
                    <a:cxn ang="0">
                      <a:pos x="37" y="3"/>
                    </a:cxn>
                    <a:cxn ang="0">
                      <a:pos x="26" y="2"/>
                    </a:cxn>
                    <a:cxn ang="0">
                      <a:pos x="13" y="0"/>
                    </a:cxn>
                    <a:cxn ang="0">
                      <a:pos x="0" y="2"/>
                    </a:cxn>
                    <a:cxn ang="0">
                      <a:pos x="6" y="6"/>
                    </a:cxn>
                    <a:cxn ang="0">
                      <a:pos x="14" y="10"/>
                    </a:cxn>
                    <a:cxn ang="0">
                      <a:pos x="22" y="14"/>
                    </a:cxn>
                    <a:cxn ang="0">
                      <a:pos x="33" y="18"/>
                    </a:cxn>
                    <a:cxn ang="0">
                      <a:pos x="42" y="22"/>
                    </a:cxn>
                    <a:cxn ang="0">
                      <a:pos x="52" y="27"/>
                    </a:cxn>
                    <a:cxn ang="0">
                      <a:pos x="64" y="33"/>
                    </a:cxn>
                    <a:cxn ang="0">
                      <a:pos x="74" y="40"/>
                    </a:cxn>
                    <a:cxn ang="0">
                      <a:pos x="87" y="22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srgbClr val="006699"/>
                    </a:solidFill>
                    <a:latin typeface="Arial" charset="0"/>
                  </a:endParaRPr>
                </a:p>
              </p:txBody>
            </p:sp>
          </p:grpSp>
        </p:grpSp>
        <p:grpSp>
          <p:nvGrpSpPr>
            <p:cNvPr id="1036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10260" name="Freeform 20"/>
              <p:cNvSpPr>
                <a:spLocks/>
              </p:cNvSpPr>
              <p:nvPr userDrawn="1"/>
            </p:nvSpPr>
            <p:spPr bwMode="ltGray">
              <a:xfrm>
                <a:off x="1727" y="868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10261" name="Freeform 21"/>
              <p:cNvSpPr>
                <a:spLocks/>
              </p:cNvSpPr>
              <p:nvPr userDrawn="1"/>
            </p:nvSpPr>
            <p:spPr bwMode="ltGray">
              <a:xfrm>
                <a:off x="1786" y="896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10262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1037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10264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10265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10266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grpSp>
          <p:nvGrpSpPr>
            <p:cNvPr id="1038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10268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10269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6699"/>
                  </a:solidFill>
                  <a:latin typeface="Arial" charset="0"/>
                </a:endParaRPr>
              </a:p>
            </p:txBody>
          </p:sp>
          <p:sp>
            <p:nvSpPr>
              <p:cNvPr id="10270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6699"/>
                  </a:solidFill>
                  <a:latin typeface="Arial" charset="0"/>
                </a:endParaRPr>
              </a:p>
            </p:txBody>
          </p:sp>
        </p:grpSp>
        <p:sp>
          <p:nvSpPr>
            <p:cNvPr id="10271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/>
              <a:ahLst/>
              <a:cxnLst>
                <a:cxn ang="0">
                  <a:pos x="1" y="392"/>
                </a:cxn>
                <a:cxn ang="0">
                  <a:pos x="3" y="252"/>
                </a:cxn>
                <a:cxn ang="0">
                  <a:pos x="21" y="210"/>
                </a:cxn>
                <a:cxn ang="0">
                  <a:pos x="29" y="182"/>
                </a:cxn>
                <a:cxn ang="0">
                  <a:pos x="39" y="154"/>
                </a:cxn>
                <a:cxn ang="0">
                  <a:pos x="51" y="138"/>
                </a:cxn>
                <a:cxn ang="0">
                  <a:pos x="111" y="74"/>
                </a:cxn>
                <a:cxn ang="0">
                  <a:pos x="169" y="30"/>
                </a:cxn>
                <a:cxn ang="0">
                  <a:pos x="225" y="10"/>
                </a:cxn>
                <a:cxn ang="0">
                  <a:pos x="249" y="4"/>
                </a:cxn>
                <a:cxn ang="0">
                  <a:pos x="265" y="0"/>
                </a:cxn>
                <a:cxn ang="0">
                  <a:pos x="357" y="2"/>
                </a:cxn>
                <a:cxn ang="0">
                  <a:pos x="385" y="6"/>
                </a:cxn>
                <a:cxn ang="0">
                  <a:pos x="489" y="40"/>
                </a:cxn>
                <a:cxn ang="0">
                  <a:pos x="619" y="128"/>
                </a:cxn>
                <a:cxn ang="0">
                  <a:pos x="653" y="178"/>
                </a:cxn>
                <a:cxn ang="0">
                  <a:pos x="693" y="322"/>
                </a:cxn>
                <a:cxn ang="0">
                  <a:pos x="687" y="434"/>
                </a:cxn>
                <a:cxn ang="0">
                  <a:pos x="665" y="538"/>
                </a:cxn>
                <a:cxn ang="0">
                  <a:pos x="639" y="564"/>
                </a:cxn>
                <a:cxn ang="0">
                  <a:pos x="631" y="580"/>
                </a:cxn>
                <a:cxn ang="0">
                  <a:pos x="607" y="588"/>
                </a:cxn>
                <a:cxn ang="0">
                  <a:pos x="473" y="664"/>
                </a:cxn>
                <a:cxn ang="0">
                  <a:pos x="449" y="678"/>
                </a:cxn>
                <a:cxn ang="0">
                  <a:pos x="405" y="684"/>
                </a:cxn>
                <a:cxn ang="0">
                  <a:pos x="375" y="690"/>
                </a:cxn>
                <a:cxn ang="0">
                  <a:pos x="267" y="684"/>
                </a:cxn>
                <a:cxn ang="0">
                  <a:pos x="259" y="722"/>
                </a:cxn>
                <a:cxn ang="0">
                  <a:pos x="241" y="756"/>
                </a:cxn>
                <a:cxn ang="0">
                  <a:pos x="185" y="728"/>
                </a:cxn>
                <a:cxn ang="0">
                  <a:pos x="163" y="720"/>
                </a:cxn>
                <a:cxn ang="0">
                  <a:pos x="151" y="716"/>
                </a:cxn>
                <a:cxn ang="0">
                  <a:pos x="195" y="674"/>
                </a:cxn>
                <a:cxn ang="0">
                  <a:pos x="211" y="644"/>
                </a:cxn>
                <a:cxn ang="0">
                  <a:pos x="209" y="626"/>
                </a:cxn>
                <a:cxn ang="0">
                  <a:pos x="195" y="620"/>
                </a:cxn>
                <a:cxn ang="0">
                  <a:pos x="165" y="596"/>
                </a:cxn>
                <a:cxn ang="0">
                  <a:pos x="99" y="534"/>
                </a:cxn>
                <a:cxn ang="0">
                  <a:pos x="61" y="506"/>
                </a:cxn>
                <a:cxn ang="0">
                  <a:pos x="23" y="470"/>
                </a:cxn>
                <a:cxn ang="0">
                  <a:pos x="7" y="434"/>
                </a:cxn>
                <a:cxn ang="0">
                  <a:pos x="5" y="396"/>
                </a:cxn>
                <a:cxn ang="0">
                  <a:pos x="1" y="392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10272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1"/>
                </a:cxn>
                <a:cxn ang="0">
                  <a:pos x="18" y="5"/>
                </a:cxn>
                <a:cxn ang="0">
                  <a:pos x="37" y="12"/>
                </a:cxn>
                <a:cxn ang="0">
                  <a:pos x="58" y="24"/>
                </a:cxn>
                <a:cxn ang="0">
                  <a:pos x="78" y="44"/>
                </a:cxn>
                <a:cxn ang="0">
                  <a:pos x="96" y="71"/>
                </a:cxn>
                <a:cxn ang="0">
                  <a:pos x="107" y="108"/>
                </a:cxn>
                <a:cxn ang="0">
                  <a:pos x="109" y="156"/>
                </a:cxn>
                <a:cxn ang="0">
                  <a:pos x="105" y="156"/>
                </a:cxn>
                <a:cxn ang="0">
                  <a:pos x="99" y="156"/>
                </a:cxn>
                <a:cxn ang="0">
                  <a:pos x="93" y="156"/>
                </a:cxn>
                <a:cxn ang="0">
                  <a:pos x="87" y="154"/>
                </a:cxn>
                <a:cxn ang="0">
                  <a:pos x="81" y="153"/>
                </a:cxn>
                <a:cxn ang="0">
                  <a:pos x="74" y="150"/>
                </a:cxn>
                <a:cxn ang="0">
                  <a:pos x="66" y="145"/>
                </a:cxn>
                <a:cxn ang="0">
                  <a:pos x="58" y="139"/>
                </a:cxn>
                <a:cxn ang="0">
                  <a:pos x="53" y="126"/>
                </a:cxn>
                <a:cxn ang="0">
                  <a:pos x="53" y="111"/>
                </a:cxn>
                <a:cxn ang="0">
                  <a:pos x="56" y="96"/>
                </a:cxn>
                <a:cxn ang="0">
                  <a:pos x="59" y="80"/>
                </a:cxn>
                <a:cxn ang="0">
                  <a:pos x="56" y="62"/>
                </a:cxn>
                <a:cxn ang="0">
                  <a:pos x="48" y="43"/>
                </a:cxn>
                <a:cxn ang="0">
                  <a:pos x="31" y="23"/>
                </a:cxn>
                <a:cxn ang="0">
                  <a:pos x="0" y="0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10273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6" y="3"/>
                </a:cxn>
                <a:cxn ang="0">
                  <a:pos x="13" y="8"/>
                </a:cxn>
                <a:cxn ang="0">
                  <a:pos x="21" y="12"/>
                </a:cxn>
                <a:cxn ang="0">
                  <a:pos x="29" y="15"/>
                </a:cxn>
                <a:cxn ang="0">
                  <a:pos x="38" y="17"/>
                </a:cxn>
                <a:cxn ang="0">
                  <a:pos x="46" y="18"/>
                </a:cxn>
                <a:cxn ang="0">
                  <a:pos x="54" y="16"/>
                </a:cxn>
                <a:cxn ang="0">
                  <a:pos x="53" y="25"/>
                </a:cxn>
                <a:cxn ang="0">
                  <a:pos x="50" y="33"/>
                </a:cxn>
                <a:cxn ang="0">
                  <a:pos x="44" y="38"/>
                </a:cxn>
                <a:cxn ang="0">
                  <a:pos x="37" y="40"/>
                </a:cxn>
                <a:cxn ang="0">
                  <a:pos x="28" y="39"/>
                </a:cxn>
                <a:cxn ang="0">
                  <a:pos x="19" y="32"/>
                </a:cxn>
                <a:cxn ang="0">
                  <a:pos x="10" y="20"/>
                </a:cxn>
                <a:cxn ang="0">
                  <a:pos x="0" y="0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10274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8"/>
                </a:cxn>
                <a:cxn ang="0">
                  <a:pos x="15" y="19"/>
                </a:cxn>
                <a:cxn ang="0">
                  <a:pos x="26" y="33"/>
                </a:cxn>
                <a:cxn ang="0">
                  <a:pos x="38" y="51"/>
                </a:cxn>
                <a:cxn ang="0">
                  <a:pos x="54" y="72"/>
                </a:cxn>
                <a:cxn ang="0">
                  <a:pos x="67" y="94"/>
                </a:cxn>
                <a:cxn ang="0">
                  <a:pos x="79" y="119"/>
                </a:cxn>
                <a:cxn ang="0">
                  <a:pos x="87" y="146"/>
                </a:cxn>
                <a:cxn ang="0">
                  <a:pos x="94" y="175"/>
                </a:cxn>
                <a:cxn ang="0">
                  <a:pos x="91" y="209"/>
                </a:cxn>
                <a:cxn ang="0">
                  <a:pos x="118" y="209"/>
                </a:cxn>
                <a:cxn ang="0">
                  <a:pos x="117" y="177"/>
                </a:cxn>
                <a:cxn ang="0">
                  <a:pos x="104" y="119"/>
                </a:cxn>
                <a:cxn ang="0">
                  <a:pos x="82" y="69"/>
                </a:cxn>
                <a:cxn ang="0">
                  <a:pos x="47" y="27"/>
                </a:cxn>
                <a:cxn ang="0">
                  <a:pos x="0" y="0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10275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/>
              <a:ahLst/>
              <a:cxnLst>
                <a:cxn ang="0">
                  <a:pos x="103" y="0"/>
                </a:cxn>
                <a:cxn ang="0">
                  <a:pos x="130" y="128"/>
                </a:cxn>
                <a:cxn ang="0">
                  <a:pos x="125" y="126"/>
                </a:cxn>
                <a:cxn ang="0">
                  <a:pos x="111" y="121"/>
                </a:cxn>
                <a:cxn ang="0">
                  <a:pos x="92" y="111"/>
                </a:cxn>
                <a:cxn ang="0">
                  <a:pos x="68" y="103"/>
                </a:cxn>
                <a:cxn ang="0">
                  <a:pos x="41" y="94"/>
                </a:cxn>
                <a:cxn ang="0">
                  <a:pos x="19" y="90"/>
                </a:cxn>
                <a:cxn ang="0">
                  <a:pos x="0" y="93"/>
                </a:cxn>
                <a:cxn ang="0">
                  <a:pos x="0" y="72"/>
                </a:cxn>
                <a:cxn ang="0">
                  <a:pos x="12" y="70"/>
                </a:cxn>
                <a:cxn ang="0">
                  <a:pos x="24" y="66"/>
                </a:cxn>
                <a:cxn ang="0">
                  <a:pos x="38" y="66"/>
                </a:cxn>
                <a:cxn ang="0">
                  <a:pos x="51" y="67"/>
                </a:cxn>
                <a:cxn ang="0">
                  <a:pos x="65" y="70"/>
                </a:cxn>
                <a:cxn ang="0">
                  <a:pos x="78" y="78"/>
                </a:cxn>
                <a:cxn ang="0">
                  <a:pos x="81" y="74"/>
                </a:cxn>
                <a:cxn ang="0">
                  <a:pos x="81" y="58"/>
                </a:cxn>
                <a:cxn ang="0">
                  <a:pos x="82" y="37"/>
                </a:cxn>
                <a:cxn ang="0">
                  <a:pos x="82" y="29"/>
                </a:cxn>
                <a:cxn ang="0">
                  <a:pos x="80" y="29"/>
                </a:cxn>
                <a:cxn ang="0">
                  <a:pos x="77" y="27"/>
                </a:cxn>
                <a:cxn ang="0">
                  <a:pos x="76" y="22"/>
                </a:cxn>
                <a:cxn ang="0">
                  <a:pos x="75" y="19"/>
                </a:cxn>
                <a:cxn ang="0">
                  <a:pos x="76" y="15"/>
                </a:cxn>
                <a:cxn ang="0">
                  <a:pos x="79" y="10"/>
                </a:cxn>
                <a:cxn ang="0">
                  <a:pos x="89" y="6"/>
                </a:cxn>
                <a:cxn ang="0">
                  <a:pos x="103" y="0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10276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15" y="37"/>
                </a:cxn>
                <a:cxn ang="0">
                  <a:pos x="0" y="59"/>
                </a:cxn>
                <a:cxn ang="0">
                  <a:pos x="0" y="86"/>
                </a:cxn>
                <a:cxn ang="0">
                  <a:pos x="8" y="82"/>
                </a:cxn>
                <a:cxn ang="0">
                  <a:pos x="20" y="73"/>
                </a:cxn>
                <a:cxn ang="0">
                  <a:pos x="33" y="63"/>
                </a:cxn>
                <a:cxn ang="0">
                  <a:pos x="42" y="51"/>
                </a:cxn>
                <a:cxn ang="0">
                  <a:pos x="47" y="36"/>
                </a:cxn>
                <a:cxn ang="0">
                  <a:pos x="46" y="19"/>
                </a:cxn>
                <a:cxn ang="0">
                  <a:pos x="37" y="0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10277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41" y="4"/>
                </a:cxn>
                <a:cxn ang="0">
                  <a:pos x="101" y="0"/>
                </a:cxn>
                <a:cxn ang="0">
                  <a:pos x="170" y="4"/>
                </a:cxn>
                <a:cxn ang="0">
                  <a:pos x="248" y="21"/>
                </a:cxn>
                <a:cxn ang="0">
                  <a:pos x="323" y="50"/>
                </a:cxn>
                <a:cxn ang="0">
                  <a:pos x="382" y="90"/>
                </a:cxn>
                <a:cxn ang="0">
                  <a:pos x="428" y="141"/>
                </a:cxn>
                <a:cxn ang="0">
                  <a:pos x="463" y="199"/>
                </a:cxn>
                <a:cxn ang="0">
                  <a:pos x="485" y="262"/>
                </a:cxn>
                <a:cxn ang="0">
                  <a:pos x="496" y="327"/>
                </a:cxn>
                <a:cxn ang="0">
                  <a:pos x="497" y="396"/>
                </a:cxn>
                <a:cxn ang="0">
                  <a:pos x="487" y="462"/>
                </a:cxn>
                <a:cxn ang="0">
                  <a:pos x="470" y="527"/>
                </a:cxn>
                <a:cxn ang="0">
                  <a:pos x="443" y="586"/>
                </a:cxn>
                <a:cxn ang="0">
                  <a:pos x="406" y="639"/>
                </a:cxn>
                <a:cxn ang="0">
                  <a:pos x="364" y="683"/>
                </a:cxn>
                <a:cxn ang="0">
                  <a:pos x="315" y="715"/>
                </a:cxn>
                <a:cxn ang="0">
                  <a:pos x="259" y="736"/>
                </a:cxn>
                <a:cxn ang="0">
                  <a:pos x="198" y="740"/>
                </a:cxn>
                <a:cxn ang="0">
                  <a:pos x="131" y="727"/>
                </a:cxn>
                <a:cxn ang="0">
                  <a:pos x="167" y="728"/>
                </a:cxn>
                <a:cxn ang="0">
                  <a:pos x="204" y="718"/>
                </a:cxn>
                <a:cxn ang="0">
                  <a:pos x="238" y="700"/>
                </a:cxn>
                <a:cxn ang="0">
                  <a:pos x="272" y="670"/>
                </a:cxn>
                <a:cxn ang="0">
                  <a:pos x="304" y="635"/>
                </a:cxn>
                <a:cxn ang="0">
                  <a:pos x="333" y="594"/>
                </a:cxn>
                <a:cxn ang="0">
                  <a:pos x="358" y="549"/>
                </a:cxn>
                <a:cxn ang="0">
                  <a:pos x="381" y="500"/>
                </a:cxn>
                <a:cxn ang="0">
                  <a:pos x="396" y="449"/>
                </a:cxn>
                <a:cxn ang="0">
                  <a:pos x="408" y="397"/>
                </a:cxn>
                <a:cxn ang="0">
                  <a:pos x="414" y="346"/>
                </a:cxn>
                <a:cxn ang="0">
                  <a:pos x="412" y="296"/>
                </a:cxn>
                <a:cxn ang="0">
                  <a:pos x="402" y="251"/>
                </a:cxn>
                <a:cxn ang="0">
                  <a:pos x="384" y="208"/>
                </a:cxn>
                <a:cxn ang="0">
                  <a:pos x="357" y="172"/>
                </a:cxn>
                <a:cxn ang="0">
                  <a:pos x="320" y="142"/>
                </a:cxn>
                <a:cxn ang="0">
                  <a:pos x="260" y="107"/>
                </a:cxn>
                <a:cxn ang="0">
                  <a:pos x="203" y="82"/>
                </a:cxn>
                <a:cxn ang="0">
                  <a:pos x="154" y="65"/>
                </a:cxn>
                <a:cxn ang="0">
                  <a:pos x="108" y="56"/>
                </a:cxn>
                <a:cxn ang="0">
                  <a:pos x="68" y="55"/>
                </a:cxn>
                <a:cxn ang="0">
                  <a:pos x="32" y="61"/>
                </a:cxn>
                <a:cxn ang="0">
                  <a:pos x="0" y="70"/>
                </a:cxn>
                <a:cxn ang="0">
                  <a:pos x="0" y="13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10278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5"/>
                </a:cxn>
                <a:cxn ang="0">
                  <a:pos x="3" y="50"/>
                </a:cxn>
                <a:cxn ang="0">
                  <a:pos x="6" y="75"/>
                </a:cxn>
                <a:cxn ang="0">
                  <a:pos x="11" y="98"/>
                </a:cxn>
                <a:cxn ang="0">
                  <a:pos x="18" y="119"/>
                </a:cxn>
                <a:cxn ang="0">
                  <a:pos x="27" y="141"/>
                </a:cxn>
                <a:cxn ang="0">
                  <a:pos x="38" y="161"/>
                </a:cxn>
                <a:cxn ang="0">
                  <a:pos x="51" y="178"/>
                </a:cxn>
                <a:cxn ang="0">
                  <a:pos x="67" y="194"/>
                </a:cxn>
                <a:cxn ang="0">
                  <a:pos x="86" y="208"/>
                </a:cxn>
                <a:cxn ang="0">
                  <a:pos x="106" y="219"/>
                </a:cxn>
                <a:cxn ang="0">
                  <a:pos x="131" y="228"/>
                </a:cxn>
                <a:cxn ang="0">
                  <a:pos x="158" y="234"/>
                </a:cxn>
                <a:cxn ang="0">
                  <a:pos x="188" y="237"/>
                </a:cxn>
                <a:cxn ang="0">
                  <a:pos x="220" y="236"/>
                </a:cxn>
                <a:cxn ang="0">
                  <a:pos x="257" y="232"/>
                </a:cxn>
                <a:cxn ang="0">
                  <a:pos x="224" y="227"/>
                </a:cxn>
                <a:cxn ang="0">
                  <a:pos x="195" y="220"/>
                </a:cxn>
                <a:cxn ang="0">
                  <a:pos x="170" y="212"/>
                </a:cxn>
                <a:cxn ang="0">
                  <a:pos x="148" y="204"/>
                </a:cxn>
                <a:cxn ang="0">
                  <a:pos x="128" y="193"/>
                </a:cxn>
                <a:cxn ang="0">
                  <a:pos x="112" y="182"/>
                </a:cxn>
                <a:cxn ang="0">
                  <a:pos x="97" y="169"/>
                </a:cxn>
                <a:cxn ang="0">
                  <a:pos x="84" y="155"/>
                </a:cxn>
                <a:cxn ang="0">
                  <a:pos x="72" y="141"/>
                </a:cxn>
                <a:cxn ang="0">
                  <a:pos x="61" y="125"/>
                </a:cxn>
                <a:cxn ang="0">
                  <a:pos x="52" y="107"/>
                </a:cxn>
                <a:cxn ang="0">
                  <a:pos x="43" y="88"/>
                </a:cxn>
                <a:cxn ang="0">
                  <a:pos x="33" y="69"/>
                </a:cxn>
                <a:cxn ang="0">
                  <a:pos x="23" y="47"/>
                </a:cxn>
                <a:cxn ang="0">
                  <a:pos x="12" y="24"/>
                </a:cxn>
                <a:cxn ang="0">
                  <a:pos x="0" y="0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10279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124" y="108"/>
                </a:cxn>
                <a:cxn ang="0">
                  <a:pos x="120" y="107"/>
                </a:cxn>
                <a:cxn ang="0">
                  <a:pos x="107" y="105"/>
                </a:cxn>
                <a:cxn ang="0">
                  <a:pos x="89" y="101"/>
                </a:cxn>
                <a:cxn ang="0">
                  <a:pos x="68" y="99"/>
                </a:cxn>
                <a:cxn ang="0">
                  <a:pos x="45" y="97"/>
                </a:cxn>
                <a:cxn ang="0">
                  <a:pos x="25" y="98"/>
                </a:cxn>
                <a:cxn ang="0">
                  <a:pos x="9" y="102"/>
                </a:cxn>
                <a:cxn ang="0">
                  <a:pos x="0" y="110"/>
                </a:cxn>
                <a:cxn ang="0">
                  <a:pos x="4" y="98"/>
                </a:cxn>
                <a:cxn ang="0">
                  <a:pos x="8" y="89"/>
                </a:cxn>
                <a:cxn ang="0">
                  <a:pos x="16" y="82"/>
                </a:cxn>
                <a:cxn ang="0">
                  <a:pos x="25" y="76"/>
                </a:cxn>
                <a:cxn ang="0">
                  <a:pos x="36" y="72"/>
                </a:cxn>
                <a:cxn ang="0">
                  <a:pos x="47" y="71"/>
                </a:cxn>
                <a:cxn ang="0">
                  <a:pos x="59" y="71"/>
                </a:cxn>
                <a:cxn ang="0">
                  <a:pos x="72" y="74"/>
                </a:cxn>
                <a:cxn ang="0">
                  <a:pos x="73" y="71"/>
                </a:cxn>
                <a:cxn ang="0">
                  <a:pos x="70" y="56"/>
                </a:cxn>
                <a:cxn ang="0">
                  <a:pos x="67" y="38"/>
                </a:cxn>
                <a:cxn ang="0">
                  <a:pos x="65" y="30"/>
                </a:cxn>
                <a:cxn ang="0">
                  <a:pos x="63" y="30"/>
                </a:cxn>
                <a:cxn ang="0">
                  <a:pos x="61" y="29"/>
                </a:cxn>
                <a:cxn ang="0">
                  <a:pos x="59" y="26"/>
                </a:cxn>
                <a:cxn ang="0">
                  <a:pos x="57" y="23"/>
                </a:cxn>
                <a:cxn ang="0">
                  <a:pos x="57" y="19"/>
                </a:cxn>
                <a:cxn ang="0">
                  <a:pos x="59" y="14"/>
                </a:cxn>
                <a:cxn ang="0">
                  <a:pos x="66" y="8"/>
                </a:cxn>
                <a:cxn ang="0">
                  <a:pos x="77" y="0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10280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1"/>
                </a:cxn>
                <a:cxn ang="0">
                  <a:pos x="18" y="5"/>
                </a:cxn>
                <a:cxn ang="0">
                  <a:pos x="37" y="12"/>
                </a:cxn>
                <a:cxn ang="0">
                  <a:pos x="58" y="24"/>
                </a:cxn>
                <a:cxn ang="0">
                  <a:pos x="78" y="44"/>
                </a:cxn>
                <a:cxn ang="0">
                  <a:pos x="96" y="71"/>
                </a:cxn>
                <a:cxn ang="0">
                  <a:pos x="107" y="108"/>
                </a:cxn>
                <a:cxn ang="0">
                  <a:pos x="109" y="156"/>
                </a:cxn>
                <a:cxn ang="0">
                  <a:pos x="105" y="156"/>
                </a:cxn>
                <a:cxn ang="0">
                  <a:pos x="99" y="156"/>
                </a:cxn>
                <a:cxn ang="0">
                  <a:pos x="93" y="156"/>
                </a:cxn>
                <a:cxn ang="0">
                  <a:pos x="87" y="154"/>
                </a:cxn>
                <a:cxn ang="0">
                  <a:pos x="81" y="153"/>
                </a:cxn>
                <a:cxn ang="0">
                  <a:pos x="74" y="150"/>
                </a:cxn>
                <a:cxn ang="0">
                  <a:pos x="66" y="145"/>
                </a:cxn>
                <a:cxn ang="0">
                  <a:pos x="58" y="139"/>
                </a:cxn>
                <a:cxn ang="0">
                  <a:pos x="53" y="126"/>
                </a:cxn>
                <a:cxn ang="0">
                  <a:pos x="53" y="111"/>
                </a:cxn>
                <a:cxn ang="0">
                  <a:pos x="56" y="96"/>
                </a:cxn>
                <a:cxn ang="0">
                  <a:pos x="59" y="80"/>
                </a:cxn>
                <a:cxn ang="0">
                  <a:pos x="56" y="62"/>
                </a:cxn>
                <a:cxn ang="0">
                  <a:pos x="48" y="43"/>
                </a:cxn>
                <a:cxn ang="0">
                  <a:pos x="31" y="23"/>
                </a:cxn>
                <a:cxn ang="0">
                  <a:pos x="0" y="0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10281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20" y="38"/>
                </a:cxn>
                <a:cxn ang="0">
                  <a:pos x="15" y="62"/>
                </a:cxn>
                <a:cxn ang="0">
                  <a:pos x="11" y="79"/>
                </a:cxn>
                <a:cxn ang="0">
                  <a:pos x="0" y="94"/>
                </a:cxn>
                <a:cxn ang="0">
                  <a:pos x="12" y="88"/>
                </a:cxn>
                <a:cxn ang="0">
                  <a:pos x="23" y="80"/>
                </a:cxn>
                <a:cxn ang="0">
                  <a:pos x="32" y="69"/>
                </a:cxn>
                <a:cxn ang="0">
                  <a:pos x="40" y="57"/>
                </a:cxn>
                <a:cxn ang="0">
                  <a:pos x="45" y="44"/>
                </a:cxn>
                <a:cxn ang="0">
                  <a:pos x="46" y="30"/>
                </a:cxn>
                <a:cxn ang="0">
                  <a:pos x="42" y="15"/>
                </a:cxn>
                <a:cxn ang="0">
                  <a:pos x="31" y="0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10282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6" y="3"/>
                </a:cxn>
                <a:cxn ang="0">
                  <a:pos x="13" y="8"/>
                </a:cxn>
                <a:cxn ang="0">
                  <a:pos x="21" y="12"/>
                </a:cxn>
                <a:cxn ang="0">
                  <a:pos x="29" y="15"/>
                </a:cxn>
                <a:cxn ang="0">
                  <a:pos x="38" y="17"/>
                </a:cxn>
                <a:cxn ang="0">
                  <a:pos x="46" y="18"/>
                </a:cxn>
                <a:cxn ang="0">
                  <a:pos x="54" y="16"/>
                </a:cxn>
                <a:cxn ang="0">
                  <a:pos x="53" y="25"/>
                </a:cxn>
                <a:cxn ang="0">
                  <a:pos x="50" y="33"/>
                </a:cxn>
                <a:cxn ang="0">
                  <a:pos x="44" y="38"/>
                </a:cxn>
                <a:cxn ang="0">
                  <a:pos x="37" y="40"/>
                </a:cxn>
                <a:cxn ang="0">
                  <a:pos x="28" y="39"/>
                </a:cxn>
                <a:cxn ang="0">
                  <a:pos x="19" y="32"/>
                </a:cxn>
                <a:cxn ang="0">
                  <a:pos x="10" y="20"/>
                </a:cxn>
                <a:cxn ang="0">
                  <a:pos x="0" y="0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10283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/>
              <a:ahLst/>
              <a:cxnLst>
                <a:cxn ang="0">
                  <a:pos x="264" y="0"/>
                </a:cxn>
                <a:cxn ang="0">
                  <a:pos x="269" y="9"/>
                </a:cxn>
                <a:cxn ang="0">
                  <a:pos x="277" y="22"/>
                </a:cxn>
                <a:cxn ang="0">
                  <a:pos x="286" y="39"/>
                </a:cxn>
                <a:cxn ang="0">
                  <a:pos x="297" y="58"/>
                </a:cxn>
                <a:cxn ang="0">
                  <a:pos x="309" y="83"/>
                </a:cxn>
                <a:cxn ang="0">
                  <a:pos x="319" y="108"/>
                </a:cxn>
                <a:cxn ang="0">
                  <a:pos x="329" y="136"/>
                </a:cxn>
                <a:cxn ang="0">
                  <a:pos x="333" y="163"/>
                </a:cxn>
                <a:cxn ang="0">
                  <a:pos x="336" y="193"/>
                </a:cxn>
                <a:cxn ang="0">
                  <a:pos x="332" y="223"/>
                </a:cxn>
                <a:cxn ang="0">
                  <a:pos x="323" y="255"/>
                </a:cxn>
                <a:cxn ang="0">
                  <a:pos x="310" y="285"/>
                </a:cxn>
                <a:cxn ang="0">
                  <a:pos x="287" y="315"/>
                </a:cxn>
                <a:cxn ang="0">
                  <a:pos x="257" y="343"/>
                </a:cxn>
                <a:cxn ang="0">
                  <a:pos x="218" y="370"/>
                </a:cxn>
                <a:cxn ang="0">
                  <a:pos x="167" y="396"/>
                </a:cxn>
                <a:cxn ang="0">
                  <a:pos x="111" y="425"/>
                </a:cxn>
                <a:cxn ang="0">
                  <a:pos x="69" y="457"/>
                </a:cxn>
                <a:cxn ang="0">
                  <a:pos x="35" y="490"/>
                </a:cxn>
                <a:cxn ang="0">
                  <a:pos x="12" y="526"/>
                </a:cxn>
                <a:cxn ang="0">
                  <a:pos x="0" y="553"/>
                </a:cxn>
                <a:cxn ang="0">
                  <a:pos x="0" y="650"/>
                </a:cxn>
                <a:cxn ang="0">
                  <a:pos x="6" y="628"/>
                </a:cxn>
                <a:cxn ang="0">
                  <a:pos x="19" y="594"/>
                </a:cxn>
                <a:cxn ang="0">
                  <a:pos x="43" y="551"/>
                </a:cxn>
                <a:cxn ang="0">
                  <a:pos x="76" y="503"/>
                </a:cxn>
                <a:cxn ang="0">
                  <a:pos x="125" y="454"/>
                </a:cxn>
                <a:cxn ang="0">
                  <a:pos x="190" y="408"/>
                </a:cxn>
                <a:cxn ang="0">
                  <a:pos x="275" y="365"/>
                </a:cxn>
                <a:cxn ang="0">
                  <a:pos x="308" y="342"/>
                </a:cxn>
                <a:cxn ang="0">
                  <a:pos x="335" y="305"/>
                </a:cxn>
                <a:cxn ang="0">
                  <a:pos x="352" y="255"/>
                </a:cxn>
                <a:cxn ang="0">
                  <a:pos x="360" y="201"/>
                </a:cxn>
                <a:cxn ang="0">
                  <a:pos x="356" y="144"/>
                </a:cxn>
                <a:cxn ang="0">
                  <a:pos x="341" y="88"/>
                </a:cxn>
                <a:cxn ang="0">
                  <a:pos x="311" y="39"/>
                </a:cxn>
                <a:cxn ang="0">
                  <a:pos x="264" y="0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10284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/>
              <a:ahLst/>
              <a:cxnLst>
                <a:cxn ang="0">
                  <a:pos x="16" y="370"/>
                </a:cxn>
                <a:cxn ang="0">
                  <a:pos x="6" y="341"/>
                </a:cxn>
                <a:cxn ang="0">
                  <a:pos x="0" y="289"/>
                </a:cxn>
                <a:cxn ang="0">
                  <a:pos x="4" y="222"/>
                </a:cxn>
                <a:cxn ang="0">
                  <a:pos x="25" y="151"/>
                </a:cxn>
                <a:cxn ang="0">
                  <a:pos x="69" y="84"/>
                </a:cxn>
                <a:cxn ang="0">
                  <a:pos x="142" y="31"/>
                </a:cxn>
                <a:cxn ang="0">
                  <a:pos x="247" y="2"/>
                </a:cxn>
                <a:cxn ang="0">
                  <a:pos x="380" y="9"/>
                </a:cxn>
                <a:cxn ang="0">
                  <a:pos x="484" y="68"/>
                </a:cxn>
                <a:cxn ang="0">
                  <a:pos x="554" y="165"/>
                </a:cxn>
                <a:cxn ang="0">
                  <a:pos x="591" y="284"/>
                </a:cxn>
                <a:cxn ang="0">
                  <a:pos x="595" y="409"/>
                </a:cxn>
                <a:cxn ang="0">
                  <a:pos x="566" y="525"/>
                </a:cxn>
                <a:cxn ang="0">
                  <a:pos x="507" y="615"/>
                </a:cxn>
                <a:cxn ang="0">
                  <a:pos x="417" y="663"/>
                </a:cxn>
                <a:cxn ang="0">
                  <a:pos x="389" y="659"/>
                </a:cxn>
                <a:cxn ang="0">
                  <a:pos x="441" y="617"/>
                </a:cxn>
                <a:cxn ang="0">
                  <a:pos x="482" y="544"/>
                </a:cxn>
                <a:cxn ang="0">
                  <a:pos x="509" y="454"/>
                </a:cxn>
                <a:cxn ang="0">
                  <a:pos x="520" y="355"/>
                </a:cxn>
                <a:cxn ang="0">
                  <a:pos x="514" y="258"/>
                </a:cxn>
                <a:cxn ang="0">
                  <a:pos x="485" y="174"/>
                </a:cxn>
                <a:cxn ang="0">
                  <a:pos x="433" y="112"/>
                </a:cxn>
                <a:cxn ang="0">
                  <a:pos x="341" y="75"/>
                </a:cxn>
                <a:cxn ang="0">
                  <a:pos x="246" y="61"/>
                </a:cxn>
                <a:cxn ang="0">
                  <a:pos x="174" y="71"/>
                </a:cxn>
                <a:cxn ang="0">
                  <a:pos x="121" y="101"/>
                </a:cxn>
                <a:cxn ang="0">
                  <a:pos x="84" y="149"/>
                </a:cxn>
                <a:cxn ang="0">
                  <a:pos x="57" y="206"/>
                </a:cxn>
                <a:cxn ang="0">
                  <a:pos x="40" y="272"/>
                </a:cxn>
                <a:cxn ang="0">
                  <a:pos x="28" y="339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6699"/>
                </a:solidFill>
                <a:latin typeface="Arial" charset="0"/>
              </a:endParaRPr>
            </a:p>
          </p:txBody>
        </p:sp>
      </p:grpSp>
      <p:sp>
        <p:nvSpPr>
          <p:cNvPr id="10285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2913" y="103188"/>
            <a:ext cx="8243887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7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10288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10289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2E657A-0A5C-4807-945F-04538CAD8161}" type="slidenum">
              <a:rPr lang="ru-RU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324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jpe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0.png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hyperlink" Target="4%20-16%20-%20&#1043;.&#1057;&#1074;&#1080;&#1088;&#1080;&#1076;&#1086;&#1074;%20-%20&#1052;&#1077;&#1090;&#1077;&#1083;&#1100;-&#1090;&#1088;&#1086;&#1081;&#1082;&#1072;.mp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3237" y="764704"/>
            <a:ext cx="7772400" cy="1470025"/>
          </a:xfrm>
          <a:ln>
            <a:noFill/>
            <a:prstDash val="sysDot"/>
          </a:ln>
        </p:spPr>
        <p:txBody>
          <a:bodyPr>
            <a:noAutofit/>
          </a:bodyPr>
          <a:lstStyle/>
          <a:p>
            <a:r>
              <a:rPr lang="ru-RU" sz="5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itchFamily="18" charset="0"/>
                <a:ea typeface="Verdana" pitchFamily="34" charset="0"/>
                <a:cs typeface="Verdana" pitchFamily="34" charset="0"/>
              </a:rPr>
              <a:t>Н –НН в суффиксах прилагательных</a:t>
            </a:r>
            <a:endParaRPr lang="ru-RU" sz="54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3768" y="4581128"/>
            <a:ext cx="6400800" cy="1752600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ylfaen" pitchFamily="18" charset="0"/>
              </a:rPr>
              <a:t>Подготовила </a:t>
            </a:r>
            <a:r>
              <a:rPr lang="ru-RU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ylfaen" pitchFamily="18" charset="0"/>
              </a:rPr>
              <a:t>Байсмакова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ylfaen" pitchFamily="18" charset="0"/>
              </a:rPr>
              <a:t> В.Н., учитель русского языка и литературы  филиала МБОУ «СОШ .</a:t>
            </a:r>
            <a:r>
              <a:rPr lang="ru-RU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ylfaen" pitchFamily="18" charset="0"/>
              </a:rPr>
              <a:t>с.Святославка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ylfaen" pitchFamily="18" charset="0"/>
              </a:rPr>
              <a:t>» в </a:t>
            </a:r>
            <a:r>
              <a:rPr lang="ru-RU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ylfaen" pitchFamily="18" charset="0"/>
              </a:rPr>
              <a:t>с.Воздвиженка</a:t>
            </a:r>
            <a:endParaRPr lang="ru-RU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ylfae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08845" y="2708920"/>
            <a:ext cx="49263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Sylfaen" pitchFamily="18" charset="0"/>
              </a:rPr>
              <a:t>урок русского языка </a:t>
            </a:r>
          </a:p>
          <a:p>
            <a:pPr algn="ctr"/>
            <a:r>
              <a:rPr lang="ru-RU" sz="4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Sylfaen" pitchFamily="18" charset="0"/>
              </a:rPr>
              <a:t>в 6 классе</a:t>
            </a:r>
            <a:endParaRPr lang="ru-RU" sz="40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Sylfae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" descr="G:\Photos\Received\DSC003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42" y="476672"/>
            <a:ext cx="4546444" cy="283811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3600000">
              <a:rot lat="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/>
        </p:spPr>
      </p:pic>
      <p:pic>
        <p:nvPicPr>
          <p:cNvPr id="8" name="Picture 4" descr="E:\ФОТО\новые фото\фото\фото для презентации\3101201312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42" y="3780270"/>
            <a:ext cx="4448880" cy="286438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3600000">
              <a:rot lat="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45"/>
          <a:stretch/>
        </p:blipFill>
        <p:spPr>
          <a:xfrm>
            <a:off x="4355583" y="476672"/>
            <a:ext cx="4536897" cy="283811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3600000">
              <a:rot lat="0" lon="1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Picture 5" descr="G:\Photos\Captured\Photo02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642" y="3780270"/>
            <a:ext cx="4518838" cy="286438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HeroicExtremeLeftFacing" fov="3600000">
              <a:rot lat="0" lon="1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7258" b="29889"/>
          <a:stretch/>
        </p:blipFill>
        <p:spPr>
          <a:xfrm>
            <a:off x="3491880" y="2348880"/>
            <a:ext cx="1991490" cy="2467938"/>
          </a:xfrm>
          <a:prstGeom prst="ellipse">
            <a:avLst/>
          </a:prstGeom>
          <a:ln>
            <a:noFill/>
          </a:ln>
          <a:effectLst>
            <a:reflection blurRad="6350" stA="50000" endA="300" endPos="55500" dist="203200" dir="5400000" sy="-100000" algn="bl" rotWithShape="0"/>
            <a:softEdge rad="112500"/>
          </a:effectLst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96768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WordArt 5"/>
          <p:cNvSpPr>
            <a:spLocks noChangeArrowheads="1" noChangeShapeType="1" noTextEdit="1"/>
          </p:cNvSpPr>
          <p:nvPr/>
        </p:nvSpPr>
        <p:spPr bwMode="auto">
          <a:xfrm>
            <a:off x="684213" y="476250"/>
            <a:ext cx="8135937" cy="792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6666"/>
                    </a:gs>
                    <a:gs pos="50000">
                      <a:srgbClr val="FF3300"/>
                    </a:gs>
                    <a:gs pos="100000">
                      <a:srgbClr val="006666"/>
                    </a:gs>
                  </a:gsLst>
                  <a:lin ang="5400000" scaled="1"/>
                </a:gradFill>
                <a:latin typeface="Arial"/>
                <a:cs typeface="Arial"/>
              </a:rPr>
              <a:t>                 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6666"/>
                    </a:gs>
                    <a:gs pos="50000">
                      <a:srgbClr val="FF3300"/>
                    </a:gs>
                    <a:gs pos="100000">
                      <a:srgbClr val="006666"/>
                    </a:gs>
                  </a:gsLst>
                  <a:lin ang="5400000" scaled="1"/>
                </a:gradFill>
                <a:latin typeface="Arial"/>
                <a:cs typeface="Arial"/>
              </a:rPr>
              <a:t>              </a:t>
            </a:r>
          </a:p>
        </p:txBody>
      </p:sp>
      <p:sp>
        <p:nvSpPr>
          <p:cNvPr id="9219" name="Text Box 7"/>
          <p:cNvSpPr txBox="1">
            <a:spLocks noChangeArrowheads="1"/>
          </p:cNvSpPr>
          <p:nvPr/>
        </p:nvSpPr>
        <p:spPr bwMode="auto">
          <a:xfrm>
            <a:off x="0" y="1341438"/>
            <a:ext cx="51482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2000" b="1" smtClean="0">
                <a:solidFill>
                  <a:srgbClr val="006699"/>
                </a:solidFill>
              </a:rPr>
              <a:t> </a:t>
            </a:r>
            <a:r>
              <a:rPr lang="ru-RU" sz="2000" b="1" smtClean="0">
                <a:solidFill>
                  <a:srgbClr val="663300"/>
                </a:solidFill>
              </a:rPr>
              <a:t>Основа существительных на  -н + н -</a:t>
            </a:r>
            <a:r>
              <a:rPr lang="ru-RU" smtClean="0">
                <a:solidFill>
                  <a:srgbClr val="663300"/>
                </a:solidFill>
              </a:rPr>
              <a:t> </a:t>
            </a:r>
            <a:endParaRPr lang="en-US" smtClean="0">
              <a:solidFill>
                <a:srgbClr val="663300"/>
              </a:solidFill>
              <a:cs typeface="Arial" charset="0"/>
            </a:endParaRPr>
          </a:p>
        </p:txBody>
      </p:sp>
      <p:sp>
        <p:nvSpPr>
          <p:cNvPr id="9220" name="Text Box 9"/>
          <p:cNvSpPr txBox="1">
            <a:spLocks noChangeArrowheads="1"/>
          </p:cNvSpPr>
          <p:nvPr/>
        </p:nvSpPr>
        <p:spPr bwMode="auto">
          <a:xfrm>
            <a:off x="395288" y="1773238"/>
            <a:ext cx="40322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FF00"/>
                </a:solidFill>
              </a:rPr>
              <a:t>Сонный                   сон</a:t>
            </a:r>
          </a:p>
        </p:txBody>
      </p:sp>
      <p:sp>
        <p:nvSpPr>
          <p:cNvPr id="9221" name="Text Box 10"/>
          <p:cNvSpPr txBox="1">
            <a:spLocks noChangeArrowheads="1"/>
          </p:cNvSpPr>
          <p:nvPr/>
        </p:nvSpPr>
        <p:spPr bwMode="auto">
          <a:xfrm>
            <a:off x="395288" y="2133600"/>
            <a:ext cx="41767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FF00"/>
                </a:solidFill>
              </a:rPr>
              <a:t>Машинный              машина</a:t>
            </a:r>
            <a:r>
              <a:rPr lang="ru-RU" sz="2000" b="1" dirty="0" smtClean="0">
                <a:solidFill>
                  <a:srgbClr val="006699"/>
                </a:solidFill>
              </a:rPr>
              <a:t> </a:t>
            </a:r>
          </a:p>
        </p:txBody>
      </p:sp>
      <p:sp>
        <p:nvSpPr>
          <p:cNvPr id="9222" name="Text Box 11"/>
          <p:cNvSpPr txBox="1">
            <a:spLocks noChangeArrowheads="1"/>
          </p:cNvSpPr>
          <p:nvPr/>
        </p:nvSpPr>
        <p:spPr bwMode="auto">
          <a:xfrm>
            <a:off x="0" y="2924175"/>
            <a:ext cx="5219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2000" b="1" smtClean="0">
                <a:solidFill>
                  <a:srgbClr val="663300"/>
                </a:solidFill>
              </a:rPr>
              <a:t>От существительных + - онн -, - енн-</a:t>
            </a:r>
          </a:p>
        </p:txBody>
      </p:sp>
      <p:sp>
        <p:nvSpPr>
          <p:cNvPr id="9223" name="Text Box 12"/>
          <p:cNvSpPr txBox="1">
            <a:spLocks noChangeArrowheads="1"/>
          </p:cNvSpPr>
          <p:nvPr/>
        </p:nvSpPr>
        <p:spPr bwMode="auto">
          <a:xfrm>
            <a:off x="395288" y="3357563"/>
            <a:ext cx="47513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FF00"/>
                </a:solidFill>
              </a:rPr>
              <a:t>Станционный                станция   </a:t>
            </a:r>
            <a:endParaRPr lang="ru-RU" dirty="0" smtClean="0">
              <a:solidFill>
                <a:srgbClr val="FFFF00"/>
              </a:solidFill>
            </a:endParaRPr>
          </a:p>
        </p:txBody>
      </p:sp>
      <p:sp>
        <p:nvSpPr>
          <p:cNvPr id="9224" name="Text Box 13"/>
          <p:cNvSpPr txBox="1">
            <a:spLocks noChangeArrowheads="1"/>
          </p:cNvSpPr>
          <p:nvPr/>
        </p:nvSpPr>
        <p:spPr bwMode="auto">
          <a:xfrm>
            <a:off x="468313" y="3860800"/>
            <a:ext cx="41036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FF00"/>
                </a:solidFill>
              </a:rPr>
              <a:t>Утренний                       утро </a:t>
            </a:r>
          </a:p>
        </p:txBody>
      </p:sp>
      <p:sp>
        <p:nvSpPr>
          <p:cNvPr id="9225" name="Text Box 14"/>
          <p:cNvSpPr txBox="1">
            <a:spLocks noChangeArrowheads="1"/>
          </p:cNvSpPr>
          <p:nvPr/>
        </p:nvSpPr>
        <p:spPr bwMode="auto">
          <a:xfrm>
            <a:off x="468313" y="4292600"/>
            <a:ext cx="33131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3300"/>
                </a:solidFill>
              </a:rPr>
              <a:t>Исключение</a:t>
            </a:r>
            <a:r>
              <a:rPr lang="ru-RU" sz="2000" b="1" dirty="0" smtClean="0">
                <a:solidFill>
                  <a:srgbClr val="006699"/>
                </a:solidFill>
              </a:rPr>
              <a:t>: </a:t>
            </a:r>
            <a:r>
              <a:rPr lang="ru-RU" sz="2000" b="1" u="sng" dirty="0" smtClean="0">
                <a:solidFill>
                  <a:srgbClr val="FFFF00"/>
                </a:solidFill>
              </a:rPr>
              <a:t>ветреный</a:t>
            </a:r>
          </a:p>
        </p:txBody>
      </p:sp>
      <p:sp>
        <p:nvSpPr>
          <p:cNvPr id="9226" name="Text Box 15"/>
          <p:cNvSpPr txBox="1">
            <a:spLocks noChangeArrowheads="1"/>
          </p:cNvSpPr>
          <p:nvPr/>
        </p:nvSpPr>
        <p:spPr bwMode="auto">
          <a:xfrm>
            <a:off x="5614988" y="1341438"/>
            <a:ext cx="35290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2000" b="1" smtClean="0">
                <a:solidFill>
                  <a:srgbClr val="663300"/>
                </a:solidFill>
              </a:rPr>
              <a:t>В суффиксе  - ин -</a:t>
            </a:r>
            <a:r>
              <a:rPr lang="ru-RU" smtClean="0">
                <a:solidFill>
                  <a:srgbClr val="006699"/>
                </a:solidFill>
              </a:rPr>
              <a:t>  </a:t>
            </a:r>
          </a:p>
        </p:txBody>
      </p:sp>
      <p:sp>
        <p:nvSpPr>
          <p:cNvPr id="9227" name="Text Box 16"/>
          <p:cNvSpPr txBox="1">
            <a:spLocks noChangeArrowheads="1"/>
          </p:cNvSpPr>
          <p:nvPr/>
        </p:nvSpPr>
        <p:spPr bwMode="auto">
          <a:xfrm>
            <a:off x="5364163" y="1773238"/>
            <a:ext cx="37798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FF00"/>
                </a:solidFill>
              </a:rPr>
              <a:t>Комариный                 комар </a:t>
            </a:r>
          </a:p>
        </p:txBody>
      </p:sp>
      <p:sp>
        <p:nvSpPr>
          <p:cNvPr id="9228" name="Text Box 17"/>
          <p:cNvSpPr txBox="1">
            <a:spLocks noChangeArrowheads="1"/>
          </p:cNvSpPr>
          <p:nvPr/>
        </p:nvSpPr>
        <p:spPr bwMode="auto">
          <a:xfrm>
            <a:off x="5292725" y="2133600"/>
            <a:ext cx="3851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6699"/>
                </a:solidFill>
              </a:rPr>
              <a:t> </a:t>
            </a:r>
            <a:r>
              <a:rPr lang="ru-RU" sz="2000" b="1" dirty="0" smtClean="0">
                <a:solidFill>
                  <a:srgbClr val="FFFF00"/>
                </a:solidFill>
              </a:rPr>
              <a:t>Пчелиный                   пчела</a:t>
            </a:r>
          </a:p>
        </p:txBody>
      </p:sp>
      <p:sp>
        <p:nvSpPr>
          <p:cNvPr id="9229" name="Text Box 19"/>
          <p:cNvSpPr txBox="1">
            <a:spLocks noChangeArrowheads="1"/>
          </p:cNvSpPr>
          <p:nvPr/>
        </p:nvSpPr>
        <p:spPr bwMode="auto">
          <a:xfrm>
            <a:off x="4859338" y="2708275"/>
            <a:ext cx="46085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2000" b="1" smtClean="0">
                <a:solidFill>
                  <a:srgbClr val="663300"/>
                </a:solidFill>
              </a:rPr>
              <a:t>От существительных +-ан- (-ян-)</a:t>
            </a:r>
          </a:p>
        </p:txBody>
      </p:sp>
      <p:sp>
        <p:nvSpPr>
          <p:cNvPr id="9230" name="Text Box 20"/>
          <p:cNvSpPr txBox="1">
            <a:spLocks noChangeArrowheads="1"/>
          </p:cNvSpPr>
          <p:nvPr/>
        </p:nvSpPr>
        <p:spPr bwMode="auto">
          <a:xfrm>
            <a:off x="5003800" y="3213100"/>
            <a:ext cx="4140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6699"/>
                </a:solidFill>
              </a:rPr>
              <a:t> </a:t>
            </a:r>
            <a:r>
              <a:rPr lang="ru-RU" sz="2000" b="1" dirty="0" smtClean="0">
                <a:solidFill>
                  <a:srgbClr val="FFFF00"/>
                </a:solidFill>
              </a:rPr>
              <a:t>Серебряный             серебро</a:t>
            </a:r>
            <a:r>
              <a:rPr lang="ru-RU" dirty="0" smtClean="0">
                <a:solidFill>
                  <a:srgbClr val="FFFF00"/>
                </a:solidFill>
              </a:rPr>
              <a:t>  </a:t>
            </a:r>
          </a:p>
        </p:txBody>
      </p:sp>
      <p:sp>
        <p:nvSpPr>
          <p:cNvPr id="9231" name="Text Box 21"/>
          <p:cNvSpPr txBox="1">
            <a:spLocks noChangeArrowheads="1"/>
          </p:cNvSpPr>
          <p:nvPr/>
        </p:nvSpPr>
        <p:spPr bwMode="auto">
          <a:xfrm>
            <a:off x="5076825" y="3644900"/>
            <a:ext cx="4067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FF00"/>
                </a:solidFill>
              </a:rPr>
              <a:t>Кожаный                    кожа</a:t>
            </a:r>
          </a:p>
        </p:txBody>
      </p:sp>
      <p:sp>
        <p:nvSpPr>
          <p:cNvPr id="9232" name="Text Box 22"/>
          <p:cNvSpPr txBox="1">
            <a:spLocks noChangeArrowheads="1"/>
          </p:cNvSpPr>
          <p:nvPr/>
        </p:nvSpPr>
        <p:spPr bwMode="auto">
          <a:xfrm>
            <a:off x="5076825" y="4149725"/>
            <a:ext cx="3384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2000" b="1" smtClean="0">
                <a:solidFill>
                  <a:srgbClr val="FF3300"/>
                </a:solidFill>
              </a:rPr>
              <a:t>Исключения:</a:t>
            </a:r>
          </a:p>
        </p:txBody>
      </p:sp>
      <p:sp>
        <p:nvSpPr>
          <p:cNvPr id="9233" name="Text Box 23"/>
          <p:cNvSpPr txBox="1">
            <a:spLocks noChangeArrowheads="1"/>
          </p:cNvSpPr>
          <p:nvPr/>
        </p:nvSpPr>
        <p:spPr bwMode="auto">
          <a:xfrm>
            <a:off x="6804025" y="4149725"/>
            <a:ext cx="23399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FF00"/>
                </a:solidFill>
              </a:rPr>
              <a:t>оловянный</a:t>
            </a:r>
          </a:p>
        </p:txBody>
      </p:sp>
      <p:sp>
        <p:nvSpPr>
          <p:cNvPr id="9234" name="Text Box 24"/>
          <p:cNvSpPr txBox="1">
            <a:spLocks noChangeArrowheads="1"/>
          </p:cNvSpPr>
          <p:nvPr/>
        </p:nvSpPr>
        <p:spPr bwMode="auto">
          <a:xfrm>
            <a:off x="6659563" y="4437063"/>
            <a:ext cx="20161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FF00"/>
                </a:solidFill>
              </a:rPr>
              <a:t>деревянный</a:t>
            </a:r>
          </a:p>
        </p:txBody>
      </p:sp>
      <p:sp>
        <p:nvSpPr>
          <p:cNvPr id="9235" name="Text Box 25"/>
          <p:cNvSpPr txBox="1">
            <a:spLocks noChangeArrowheads="1"/>
          </p:cNvSpPr>
          <p:nvPr/>
        </p:nvSpPr>
        <p:spPr bwMode="auto">
          <a:xfrm>
            <a:off x="6659563" y="4797425"/>
            <a:ext cx="20875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FF00"/>
                </a:solidFill>
              </a:rPr>
              <a:t>стеклянный</a:t>
            </a:r>
          </a:p>
        </p:txBody>
      </p:sp>
      <p:sp>
        <p:nvSpPr>
          <p:cNvPr id="8218" name="Text Box 26"/>
          <p:cNvSpPr txBox="1">
            <a:spLocks noChangeArrowheads="1"/>
          </p:cNvSpPr>
          <p:nvPr/>
        </p:nvSpPr>
        <p:spPr bwMode="auto">
          <a:xfrm>
            <a:off x="790575" y="5445125"/>
            <a:ext cx="83534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FF00"/>
                </a:solidFill>
              </a:rPr>
              <a:t>В кратких прилагательных пишется столько же букв н, сколько и в полных:             Це</a:t>
            </a:r>
            <a:r>
              <a:rPr lang="ru-RU" sz="2000" b="1" u="sng" dirty="0" smtClean="0">
                <a:solidFill>
                  <a:srgbClr val="FFFF00"/>
                </a:solidFill>
              </a:rPr>
              <a:t>нн</a:t>
            </a:r>
            <a:r>
              <a:rPr lang="ru-RU" sz="2000" b="1" dirty="0" smtClean="0">
                <a:solidFill>
                  <a:srgbClr val="FFFF00"/>
                </a:solidFill>
              </a:rPr>
              <a:t>ая вещь            </a:t>
            </a:r>
            <a:r>
              <a:rPr lang="ru-RU" sz="2000" b="1" dirty="0" err="1" smtClean="0">
                <a:solidFill>
                  <a:srgbClr val="FFFF00"/>
                </a:solidFill>
              </a:rPr>
              <a:t>вещь</a:t>
            </a:r>
            <a:r>
              <a:rPr lang="ru-RU" sz="2000" b="1" dirty="0" smtClean="0">
                <a:solidFill>
                  <a:srgbClr val="FFFF00"/>
                </a:solidFill>
              </a:rPr>
              <a:t> це</a:t>
            </a:r>
            <a:r>
              <a:rPr lang="ru-RU" sz="2000" b="1" u="sng" dirty="0" smtClean="0">
                <a:solidFill>
                  <a:srgbClr val="FFFF00"/>
                </a:solidFill>
              </a:rPr>
              <a:t>нн</a:t>
            </a:r>
            <a:r>
              <a:rPr lang="ru-RU" sz="2000" b="1" dirty="0" smtClean="0">
                <a:solidFill>
                  <a:srgbClr val="FFFF00"/>
                </a:solidFill>
              </a:rPr>
              <a:t>а </a:t>
            </a:r>
          </a:p>
        </p:txBody>
      </p:sp>
      <p:sp>
        <p:nvSpPr>
          <p:cNvPr id="9237" name="Rectangle 29"/>
          <p:cNvSpPr>
            <a:spLocks noChangeArrowheads="1"/>
          </p:cNvSpPr>
          <p:nvPr/>
        </p:nvSpPr>
        <p:spPr bwMode="auto">
          <a:xfrm>
            <a:off x="81685" y="1446532"/>
            <a:ext cx="4859338" cy="1368425"/>
          </a:xfrm>
          <a:prstGeom prst="rect">
            <a:avLst/>
          </a:prstGeom>
          <a:solidFill>
            <a:srgbClr val="BBE0E3">
              <a:alpha val="0"/>
            </a:srgbClr>
          </a:solidFill>
          <a:ln w="76200" cmpd="tri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238" name="Rectangle 30"/>
          <p:cNvSpPr>
            <a:spLocks noChangeArrowheads="1"/>
          </p:cNvSpPr>
          <p:nvPr/>
        </p:nvSpPr>
        <p:spPr bwMode="auto">
          <a:xfrm>
            <a:off x="70087" y="2740416"/>
            <a:ext cx="4859338" cy="2663825"/>
          </a:xfrm>
          <a:prstGeom prst="rect">
            <a:avLst/>
          </a:prstGeom>
          <a:solidFill>
            <a:srgbClr val="BBE0E3">
              <a:alpha val="0"/>
            </a:srgbClr>
          </a:solidFill>
          <a:ln w="76200" cmpd="tri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239" name="Rectangle 31"/>
          <p:cNvSpPr>
            <a:spLocks noChangeArrowheads="1"/>
          </p:cNvSpPr>
          <p:nvPr/>
        </p:nvSpPr>
        <p:spPr bwMode="auto">
          <a:xfrm>
            <a:off x="4856637" y="1412875"/>
            <a:ext cx="4284662" cy="1332706"/>
          </a:xfrm>
          <a:prstGeom prst="rect">
            <a:avLst/>
          </a:prstGeom>
          <a:solidFill>
            <a:srgbClr val="BBE0E3">
              <a:alpha val="0"/>
            </a:srgbClr>
          </a:solidFill>
          <a:ln w="76200" cmpd="tri">
            <a:solidFill>
              <a:srgbClr val="33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240" name="Rectangle 32"/>
          <p:cNvSpPr>
            <a:spLocks noChangeArrowheads="1"/>
          </p:cNvSpPr>
          <p:nvPr/>
        </p:nvSpPr>
        <p:spPr bwMode="auto">
          <a:xfrm>
            <a:off x="4858722" y="2728392"/>
            <a:ext cx="4284662" cy="2663825"/>
          </a:xfrm>
          <a:prstGeom prst="rect">
            <a:avLst/>
          </a:prstGeom>
          <a:solidFill>
            <a:srgbClr val="BBE0E3">
              <a:alpha val="0"/>
            </a:srgbClr>
          </a:solidFill>
          <a:ln w="76200" cmpd="tri">
            <a:solidFill>
              <a:srgbClr val="33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241" name="Line 41"/>
          <p:cNvSpPr>
            <a:spLocks noChangeShapeType="1"/>
          </p:cNvSpPr>
          <p:nvPr/>
        </p:nvSpPr>
        <p:spPr bwMode="auto">
          <a:xfrm flipH="1">
            <a:off x="1619250" y="1989138"/>
            <a:ext cx="11525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242" name="Line 42"/>
          <p:cNvSpPr>
            <a:spLocks noChangeShapeType="1"/>
          </p:cNvSpPr>
          <p:nvPr/>
        </p:nvSpPr>
        <p:spPr bwMode="auto">
          <a:xfrm flipH="1">
            <a:off x="1979613" y="2349500"/>
            <a:ext cx="7921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243" name="Line 43"/>
          <p:cNvSpPr>
            <a:spLocks noChangeShapeType="1"/>
          </p:cNvSpPr>
          <p:nvPr/>
        </p:nvSpPr>
        <p:spPr bwMode="auto">
          <a:xfrm flipH="1">
            <a:off x="7092950" y="1989138"/>
            <a:ext cx="9350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244" name="Line 44"/>
          <p:cNvSpPr>
            <a:spLocks noChangeShapeType="1"/>
          </p:cNvSpPr>
          <p:nvPr/>
        </p:nvSpPr>
        <p:spPr bwMode="auto">
          <a:xfrm flipH="1">
            <a:off x="6877050" y="2349500"/>
            <a:ext cx="11509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245" name="Line 45"/>
          <p:cNvSpPr>
            <a:spLocks noChangeShapeType="1"/>
          </p:cNvSpPr>
          <p:nvPr/>
        </p:nvSpPr>
        <p:spPr bwMode="auto">
          <a:xfrm flipH="1">
            <a:off x="2339975" y="3573463"/>
            <a:ext cx="9366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246" name="Line 46"/>
          <p:cNvSpPr>
            <a:spLocks noChangeShapeType="1"/>
          </p:cNvSpPr>
          <p:nvPr/>
        </p:nvSpPr>
        <p:spPr bwMode="auto">
          <a:xfrm flipH="1">
            <a:off x="1908175" y="4076700"/>
            <a:ext cx="13684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247" name="Line 47"/>
          <p:cNvSpPr>
            <a:spLocks noChangeShapeType="1"/>
          </p:cNvSpPr>
          <p:nvPr/>
        </p:nvSpPr>
        <p:spPr bwMode="auto">
          <a:xfrm flipH="1">
            <a:off x="6877050" y="3429000"/>
            <a:ext cx="7905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248" name="Line 48"/>
          <p:cNvSpPr>
            <a:spLocks noChangeShapeType="1"/>
          </p:cNvSpPr>
          <p:nvPr/>
        </p:nvSpPr>
        <p:spPr bwMode="auto">
          <a:xfrm flipH="1">
            <a:off x="6372225" y="3860800"/>
            <a:ext cx="12239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249" name="Line 49"/>
          <p:cNvSpPr>
            <a:spLocks noChangeShapeType="1"/>
          </p:cNvSpPr>
          <p:nvPr/>
        </p:nvSpPr>
        <p:spPr bwMode="auto">
          <a:xfrm>
            <a:off x="2771775" y="2133600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250" name="Line 51"/>
          <p:cNvSpPr>
            <a:spLocks noChangeShapeType="1"/>
          </p:cNvSpPr>
          <p:nvPr/>
        </p:nvSpPr>
        <p:spPr bwMode="auto">
          <a:xfrm>
            <a:off x="2843213" y="2492375"/>
            <a:ext cx="8651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251" name="Line 52"/>
          <p:cNvSpPr>
            <a:spLocks noChangeShapeType="1"/>
          </p:cNvSpPr>
          <p:nvPr/>
        </p:nvSpPr>
        <p:spPr bwMode="auto">
          <a:xfrm>
            <a:off x="3276600" y="3716338"/>
            <a:ext cx="9350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252" name="Line 53"/>
          <p:cNvSpPr>
            <a:spLocks noChangeShapeType="1"/>
          </p:cNvSpPr>
          <p:nvPr/>
        </p:nvSpPr>
        <p:spPr bwMode="auto">
          <a:xfrm>
            <a:off x="8101013" y="2133600"/>
            <a:ext cx="7921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253" name="Line 54"/>
          <p:cNvSpPr>
            <a:spLocks noChangeShapeType="1"/>
          </p:cNvSpPr>
          <p:nvPr/>
        </p:nvSpPr>
        <p:spPr bwMode="auto">
          <a:xfrm>
            <a:off x="8101013" y="2492375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254" name="Line 55"/>
          <p:cNvSpPr>
            <a:spLocks noChangeShapeType="1"/>
          </p:cNvSpPr>
          <p:nvPr/>
        </p:nvSpPr>
        <p:spPr bwMode="auto">
          <a:xfrm>
            <a:off x="7667625" y="3573463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255" name="Line 56"/>
          <p:cNvSpPr>
            <a:spLocks noChangeShapeType="1"/>
          </p:cNvSpPr>
          <p:nvPr/>
        </p:nvSpPr>
        <p:spPr bwMode="auto">
          <a:xfrm>
            <a:off x="7667625" y="4005263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256" name="Line 58"/>
          <p:cNvSpPr>
            <a:spLocks noChangeShapeType="1"/>
          </p:cNvSpPr>
          <p:nvPr/>
        </p:nvSpPr>
        <p:spPr bwMode="auto">
          <a:xfrm>
            <a:off x="3348038" y="1989138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257" name="Line 59"/>
          <p:cNvSpPr>
            <a:spLocks noChangeShapeType="1"/>
          </p:cNvSpPr>
          <p:nvPr/>
        </p:nvSpPr>
        <p:spPr bwMode="auto">
          <a:xfrm>
            <a:off x="2771775" y="1989138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258" name="Line 60"/>
          <p:cNvSpPr>
            <a:spLocks noChangeShapeType="1"/>
          </p:cNvSpPr>
          <p:nvPr/>
        </p:nvSpPr>
        <p:spPr bwMode="auto">
          <a:xfrm>
            <a:off x="3708400" y="2349500"/>
            <a:ext cx="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259" name="Line 61"/>
          <p:cNvSpPr>
            <a:spLocks noChangeShapeType="1"/>
          </p:cNvSpPr>
          <p:nvPr/>
        </p:nvSpPr>
        <p:spPr bwMode="auto">
          <a:xfrm>
            <a:off x="2843213" y="2349500"/>
            <a:ext cx="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260" name="Line 62"/>
          <p:cNvSpPr>
            <a:spLocks noChangeShapeType="1"/>
          </p:cNvSpPr>
          <p:nvPr/>
        </p:nvSpPr>
        <p:spPr bwMode="auto">
          <a:xfrm>
            <a:off x="3276600" y="3573463"/>
            <a:ext cx="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261" name="Line 63"/>
          <p:cNvSpPr>
            <a:spLocks noChangeShapeType="1"/>
          </p:cNvSpPr>
          <p:nvPr/>
        </p:nvSpPr>
        <p:spPr bwMode="auto">
          <a:xfrm>
            <a:off x="4211638" y="3573463"/>
            <a:ext cx="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262" name="Line 64"/>
          <p:cNvSpPr>
            <a:spLocks noChangeShapeType="1"/>
          </p:cNvSpPr>
          <p:nvPr/>
        </p:nvSpPr>
        <p:spPr bwMode="auto">
          <a:xfrm>
            <a:off x="3276600" y="4221163"/>
            <a:ext cx="503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263" name="Line 65"/>
          <p:cNvSpPr>
            <a:spLocks noChangeShapeType="1"/>
          </p:cNvSpPr>
          <p:nvPr/>
        </p:nvSpPr>
        <p:spPr bwMode="auto">
          <a:xfrm>
            <a:off x="3779838" y="4076700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264" name="Line 66"/>
          <p:cNvSpPr>
            <a:spLocks noChangeShapeType="1"/>
          </p:cNvSpPr>
          <p:nvPr/>
        </p:nvSpPr>
        <p:spPr bwMode="auto">
          <a:xfrm>
            <a:off x="3276600" y="4076700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265" name="Line 67"/>
          <p:cNvSpPr>
            <a:spLocks noChangeShapeType="1"/>
          </p:cNvSpPr>
          <p:nvPr/>
        </p:nvSpPr>
        <p:spPr bwMode="auto">
          <a:xfrm>
            <a:off x="8101013" y="2060575"/>
            <a:ext cx="0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266" name="Line 68"/>
          <p:cNvSpPr>
            <a:spLocks noChangeShapeType="1"/>
          </p:cNvSpPr>
          <p:nvPr/>
        </p:nvSpPr>
        <p:spPr bwMode="auto">
          <a:xfrm>
            <a:off x="8893175" y="2060575"/>
            <a:ext cx="0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267" name="Line 69"/>
          <p:cNvSpPr>
            <a:spLocks noChangeShapeType="1"/>
          </p:cNvSpPr>
          <p:nvPr/>
        </p:nvSpPr>
        <p:spPr bwMode="auto">
          <a:xfrm>
            <a:off x="8101013" y="2420938"/>
            <a:ext cx="0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268" name="Line 70"/>
          <p:cNvSpPr>
            <a:spLocks noChangeShapeType="1"/>
          </p:cNvSpPr>
          <p:nvPr/>
        </p:nvSpPr>
        <p:spPr bwMode="auto">
          <a:xfrm>
            <a:off x="8748713" y="2349500"/>
            <a:ext cx="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269" name="Line 71"/>
          <p:cNvSpPr>
            <a:spLocks noChangeShapeType="1"/>
          </p:cNvSpPr>
          <p:nvPr/>
        </p:nvSpPr>
        <p:spPr bwMode="auto">
          <a:xfrm>
            <a:off x="7667625" y="3429000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270" name="Line 72"/>
          <p:cNvSpPr>
            <a:spLocks noChangeShapeType="1"/>
          </p:cNvSpPr>
          <p:nvPr/>
        </p:nvSpPr>
        <p:spPr bwMode="auto">
          <a:xfrm>
            <a:off x="8604250" y="3429000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271" name="Line 73"/>
          <p:cNvSpPr>
            <a:spLocks noChangeShapeType="1"/>
          </p:cNvSpPr>
          <p:nvPr/>
        </p:nvSpPr>
        <p:spPr bwMode="auto">
          <a:xfrm>
            <a:off x="7667625" y="3860800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272" name="Line 74"/>
          <p:cNvSpPr>
            <a:spLocks noChangeShapeType="1"/>
          </p:cNvSpPr>
          <p:nvPr/>
        </p:nvSpPr>
        <p:spPr bwMode="auto">
          <a:xfrm>
            <a:off x="8243888" y="3860800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273" name="Line 78"/>
          <p:cNvSpPr>
            <a:spLocks noChangeShapeType="1"/>
          </p:cNvSpPr>
          <p:nvPr/>
        </p:nvSpPr>
        <p:spPr bwMode="auto">
          <a:xfrm flipH="1">
            <a:off x="971550" y="1773238"/>
            <a:ext cx="71438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274" name="Line 79"/>
          <p:cNvSpPr>
            <a:spLocks noChangeShapeType="1"/>
          </p:cNvSpPr>
          <p:nvPr/>
        </p:nvSpPr>
        <p:spPr bwMode="auto">
          <a:xfrm>
            <a:off x="1042988" y="1773238"/>
            <a:ext cx="73025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275" name="Line 80"/>
          <p:cNvSpPr>
            <a:spLocks noChangeShapeType="1"/>
          </p:cNvSpPr>
          <p:nvPr/>
        </p:nvSpPr>
        <p:spPr bwMode="auto">
          <a:xfrm flipH="1">
            <a:off x="1331913" y="2133600"/>
            <a:ext cx="7143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276" name="Line 81"/>
          <p:cNvSpPr>
            <a:spLocks noChangeShapeType="1"/>
          </p:cNvSpPr>
          <p:nvPr/>
        </p:nvSpPr>
        <p:spPr bwMode="auto">
          <a:xfrm>
            <a:off x="1403350" y="2133600"/>
            <a:ext cx="7302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277" name="Line 82"/>
          <p:cNvSpPr>
            <a:spLocks noChangeShapeType="1"/>
          </p:cNvSpPr>
          <p:nvPr/>
        </p:nvSpPr>
        <p:spPr bwMode="auto">
          <a:xfrm flipH="1">
            <a:off x="1403350" y="3284538"/>
            <a:ext cx="2159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278" name="Line 83"/>
          <p:cNvSpPr>
            <a:spLocks noChangeShapeType="1"/>
          </p:cNvSpPr>
          <p:nvPr/>
        </p:nvSpPr>
        <p:spPr bwMode="auto">
          <a:xfrm>
            <a:off x="1619250" y="3284538"/>
            <a:ext cx="2159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279" name="Line 84"/>
          <p:cNvSpPr>
            <a:spLocks noChangeShapeType="1"/>
          </p:cNvSpPr>
          <p:nvPr/>
        </p:nvSpPr>
        <p:spPr bwMode="auto">
          <a:xfrm flipH="1">
            <a:off x="1042988" y="3716338"/>
            <a:ext cx="21590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280" name="Line 85"/>
          <p:cNvSpPr>
            <a:spLocks noChangeShapeType="1"/>
          </p:cNvSpPr>
          <p:nvPr/>
        </p:nvSpPr>
        <p:spPr bwMode="auto">
          <a:xfrm>
            <a:off x="1258888" y="3716338"/>
            <a:ext cx="217487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281" name="Line 88"/>
          <p:cNvSpPr>
            <a:spLocks noChangeShapeType="1"/>
          </p:cNvSpPr>
          <p:nvPr/>
        </p:nvSpPr>
        <p:spPr bwMode="auto">
          <a:xfrm flipH="1">
            <a:off x="2916238" y="4221163"/>
            <a:ext cx="14287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282" name="Line 89"/>
          <p:cNvSpPr>
            <a:spLocks noChangeShapeType="1"/>
          </p:cNvSpPr>
          <p:nvPr/>
        </p:nvSpPr>
        <p:spPr bwMode="auto">
          <a:xfrm>
            <a:off x="3059113" y="4221163"/>
            <a:ext cx="144462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283" name="Line 93"/>
          <p:cNvSpPr>
            <a:spLocks noChangeShapeType="1"/>
          </p:cNvSpPr>
          <p:nvPr/>
        </p:nvSpPr>
        <p:spPr bwMode="auto">
          <a:xfrm flipH="1">
            <a:off x="4500563" y="1341438"/>
            <a:ext cx="142875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284" name="Line 94"/>
          <p:cNvSpPr>
            <a:spLocks noChangeShapeType="1"/>
          </p:cNvSpPr>
          <p:nvPr/>
        </p:nvSpPr>
        <p:spPr bwMode="auto">
          <a:xfrm>
            <a:off x="4643438" y="1341438"/>
            <a:ext cx="73025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285" name="Line 95"/>
          <p:cNvSpPr>
            <a:spLocks noChangeShapeType="1"/>
          </p:cNvSpPr>
          <p:nvPr/>
        </p:nvSpPr>
        <p:spPr bwMode="auto">
          <a:xfrm flipH="1">
            <a:off x="3203575" y="2781300"/>
            <a:ext cx="288925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286" name="Line 96"/>
          <p:cNvSpPr>
            <a:spLocks noChangeShapeType="1"/>
          </p:cNvSpPr>
          <p:nvPr/>
        </p:nvSpPr>
        <p:spPr bwMode="auto">
          <a:xfrm>
            <a:off x="3492500" y="2781300"/>
            <a:ext cx="21590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287" name="Line 97"/>
          <p:cNvSpPr>
            <a:spLocks noChangeShapeType="1"/>
          </p:cNvSpPr>
          <p:nvPr/>
        </p:nvSpPr>
        <p:spPr bwMode="auto">
          <a:xfrm flipH="1">
            <a:off x="4140200" y="2781300"/>
            <a:ext cx="287338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288" name="Line 98"/>
          <p:cNvSpPr>
            <a:spLocks noChangeShapeType="1"/>
          </p:cNvSpPr>
          <p:nvPr/>
        </p:nvSpPr>
        <p:spPr bwMode="auto">
          <a:xfrm>
            <a:off x="4427538" y="2781300"/>
            <a:ext cx="21590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289" name="Line 99"/>
          <p:cNvSpPr>
            <a:spLocks noChangeShapeType="1"/>
          </p:cNvSpPr>
          <p:nvPr/>
        </p:nvSpPr>
        <p:spPr bwMode="auto">
          <a:xfrm flipH="1">
            <a:off x="7524750" y="1341438"/>
            <a:ext cx="215900" cy="2159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290" name="Line 100"/>
          <p:cNvSpPr>
            <a:spLocks noChangeShapeType="1"/>
          </p:cNvSpPr>
          <p:nvPr/>
        </p:nvSpPr>
        <p:spPr bwMode="auto">
          <a:xfrm>
            <a:off x="7740650" y="1341438"/>
            <a:ext cx="144463" cy="2159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291" name="Line 101"/>
          <p:cNvSpPr>
            <a:spLocks noChangeShapeType="1"/>
          </p:cNvSpPr>
          <p:nvPr/>
        </p:nvSpPr>
        <p:spPr bwMode="auto">
          <a:xfrm flipH="1">
            <a:off x="6227763" y="1700213"/>
            <a:ext cx="2159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292" name="Line 102"/>
          <p:cNvSpPr>
            <a:spLocks noChangeShapeType="1"/>
          </p:cNvSpPr>
          <p:nvPr/>
        </p:nvSpPr>
        <p:spPr bwMode="auto">
          <a:xfrm>
            <a:off x="6443663" y="1700213"/>
            <a:ext cx="144462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293" name="Line 103"/>
          <p:cNvSpPr>
            <a:spLocks noChangeShapeType="1"/>
          </p:cNvSpPr>
          <p:nvPr/>
        </p:nvSpPr>
        <p:spPr bwMode="auto">
          <a:xfrm flipH="1">
            <a:off x="6084888" y="2133600"/>
            <a:ext cx="2159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294" name="Line 104"/>
          <p:cNvSpPr>
            <a:spLocks noChangeShapeType="1"/>
          </p:cNvSpPr>
          <p:nvPr/>
        </p:nvSpPr>
        <p:spPr bwMode="auto">
          <a:xfrm>
            <a:off x="6300788" y="2133600"/>
            <a:ext cx="14287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295" name="Line 105"/>
          <p:cNvSpPr>
            <a:spLocks noChangeShapeType="1"/>
          </p:cNvSpPr>
          <p:nvPr/>
        </p:nvSpPr>
        <p:spPr bwMode="auto">
          <a:xfrm flipH="1">
            <a:off x="7885113" y="2708275"/>
            <a:ext cx="2159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296" name="Line 106"/>
          <p:cNvSpPr>
            <a:spLocks noChangeShapeType="1"/>
          </p:cNvSpPr>
          <p:nvPr/>
        </p:nvSpPr>
        <p:spPr bwMode="auto">
          <a:xfrm>
            <a:off x="8101013" y="2708275"/>
            <a:ext cx="2159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297" name="Line 107"/>
          <p:cNvSpPr>
            <a:spLocks noChangeShapeType="1"/>
          </p:cNvSpPr>
          <p:nvPr/>
        </p:nvSpPr>
        <p:spPr bwMode="auto">
          <a:xfrm flipH="1">
            <a:off x="8459788" y="2708275"/>
            <a:ext cx="28892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298" name="Line 108"/>
          <p:cNvSpPr>
            <a:spLocks noChangeShapeType="1"/>
          </p:cNvSpPr>
          <p:nvPr/>
        </p:nvSpPr>
        <p:spPr bwMode="auto">
          <a:xfrm>
            <a:off x="8748713" y="2708275"/>
            <a:ext cx="21590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299" name="Line 109"/>
          <p:cNvSpPr>
            <a:spLocks noChangeShapeType="1"/>
          </p:cNvSpPr>
          <p:nvPr/>
        </p:nvSpPr>
        <p:spPr bwMode="auto">
          <a:xfrm flipH="1">
            <a:off x="6084888" y="3068638"/>
            <a:ext cx="21590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300" name="Line 110"/>
          <p:cNvSpPr>
            <a:spLocks noChangeShapeType="1"/>
          </p:cNvSpPr>
          <p:nvPr/>
        </p:nvSpPr>
        <p:spPr bwMode="auto">
          <a:xfrm>
            <a:off x="6300788" y="3068638"/>
            <a:ext cx="142875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301" name="Line 111"/>
          <p:cNvSpPr>
            <a:spLocks noChangeShapeType="1"/>
          </p:cNvSpPr>
          <p:nvPr/>
        </p:nvSpPr>
        <p:spPr bwMode="auto">
          <a:xfrm flipH="1">
            <a:off x="5651500" y="3644900"/>
            <a:ext cx="144463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302" name="Line 112"/>
          <p:cNvSpPr>
            <a:spLocks noChangeShapeType="1"/>
          </p:cNvSpPr>
          <p:nvPr/>
        </p:nvSpPr>
        <p:spPr bwMode="auto">
          <a:xfrm>
            <a:off x="5795963" y="3644900"/>
            <a:ext cx="144462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303" name="Line 113"/>
          <p:cNvSpPr>
            <a:spLocks noChangeShapeType="1"/>
          </p:cNvSpPr>
          <p:nvPr/>
        </p:nvSpPr>
        <p:spPr bwMode="auto">
          <a:xfrm flipH="1">
            <a:off x="7596188" y="4076700"/>
            <a:ext cx="2159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304" name="Line 114"/>
          <p:cNvSpPr>
            <a:spLocks noChangeShapeType="1"/>
          </p:cNvSpPr>
          <p:nvPr/>
        </p:nvSpPr>
        <p:spPr bwMode="auto">
          <a:xfrm>
            <a:off x="7812088" y="4076700"/>
            <a:ext cx="2159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305" name="Line 115"/>
          <p:cNvSpPr>
            <a:spLocks noChangeShapeType="1"/>
          </p:cNvSpPr>
          <p:nvPr/>
        </p:nvSpPr>
        <p:spPr bwMode="auto">
          <a:xfrm flipH="1">
            <a:off x="7524750" y="4437063"/>
            <a:ext cx="21590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306" name="Line 116"/>
          <p:cNvSpPr>
            <a:spLocks noChangeShapeType="1"/>
          </p:cNvSpPr>
          <p:nvPr/>
        </p:nvSpPr>
        <p:spPr bwMode="auto">
          <a:xfrm>
            <a:off x="7740650" y="4437063"/>
            <a:ext cx="21590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307" name="Line 117"/>
          <p:cNvSpPr>
            <a:spLocks noChangeShapeType="1"/>
          </p:cNvSpPr>
          <p:nvPr/>
        </p:nvSpPr>
        <p:spPr bwMode="auto">
          <a:xfrm flipH="1">
            <a:off x="7380288" y="4724400"/>
            <a:ext cx="287337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308" name="Line 118"/>
          <p:cNvSpPr>
            <a:spLocks noChangeShapeType="1"/>
          </p:cNvSpPr>
          <p:nvPr/>
        </p:nvSpPr>
        <p:spPr bwMode="auto">
          <a:xfrm>
            <a:off x="7667625" y="4724400"/>
            <a:ext cx="217488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309" name="Line 138"/>
          <p:cNvSpPr>
            <a:spLocks noChangeShapeType="1"/>
          </p:cNvSpPr>
          <p:nvPr/>
        </p:nvSpPr>
        <p:spPr bwMode="auto">
          <a:xfrm>
            <a:off x="4356100" y="6381750"/>
            <a:ext cx="7207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8331" name="Line 139"/>
          <p:cNvSpPr>
            <a:spLocks noChangeShapeType="1"/>
          </p:cNvSpPr>
          <p:nvPr/>
        </p:nvSpPr>
        <p:spPr bwMode="auto">
          <a:xfrm flipH="1">
            <a:off x="3779838" y="5734050"/>
            <a:ext cx="7143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8333" name="Line 141"/>
          <p:cNvSpPr>
            <a:spLocks noChangeShapeType="1"/>
          </p:cNvSpPr>
          <p:nvPr/>
        </p:nvSpPr>
        <p:spPr bwMode="auto">
          <a:xfrm flipH="1">
            <a:off x="7019925" y="5734050"/>
            <a:ext cx="73025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8335" name="Line 143"/>
          <p:cNvSpPr>
            <a:spLocks noChangeShapeType="1"/>
          </p:cNvSpPr>
          <p:nvPr/>
        </p:nvSpPr>
        <p:spPr bwMode="auto">
          <a:xfrm>
            <a:off x="7092950" y="5734050"/>
            <a:ext cx="71438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8336" name="Rectangle 144"/>
          <p:cNvSpPr>
            <a:spLocks noChangeArrowheads="1"/>
          </p:cNvSpPr>
          <p:nvPr/>
        </p:nvSpPr>
        <p:spPr bwMode="auto">
          <a:xfrm>
            <a:off x="81686" y="1403860"/>
            <a:ext cx="4774952" cy="130441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pic>
        <p:nvPicPr>
          <p:cNvPr id="8337" name="Picture 145" descr="sne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75" y="1635125"/>
            <a:ext cx="762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38" name="Picture 146" descr="sne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054" y="1635125"/>
            <a:ext cx="762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39" name="Rectangle 147"/>
          <p:cNvSpPr>
            <a:spLocks noChangeArrowheads="1"/>
          </p:cNvSpPr>
          <p:nvPr/>
        </p:nvSpPr>
        <p:spPr bwMode="auto">
          <a:xfrm>
            <a:off x="53975" y="2701735"/>
            <a:ext cx="4823619" cy="26638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pic>
        <p:nvPicPr>
          <p:cNvPr id="8340" name="Picture 148" descr="sne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235" y="3437064"/>
            <a:ext cx="762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41" name="Picture 149" descr="sne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360" y="3429000"/>
            <a:ext cx="762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42" name="Rectangle 150"/>
          <p:cNvSpPr>
            <a:spLocks noChangeArrowheads="1"/>
          </p:cNvSpPr>
          <p:nvPr/>
        </p:nvSpPr>
        <p:spPr bwMode="auto">
          <a:xfrm>
            <a:off x="4877594" y="1412081"/>
            <a:ext cx="4284662" cy="13684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pic>
        <p:nvPicPr>
          <p:cNvPr id="8343" name="Picture 151" descr="sne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343" y="1691897"/>
            <a:ext cx="762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44" name="Rectangle 152"/>
          <p:cNvSpPr>
            <a:spLocks noChangeArrowheads="1"/>
          </p:cNvSpPr>
          <p:nvPr/>
        </p:nvSpPr>
        <p:spPr bwMode="auto">
          <a:xfrm>
            <a:off x="4858722" y="2700503"/>
            <a:ext cx="4307029" cy="26638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  <p:pic>
        <p:nvPicPr>
          <p:cNvPr id="8345" name="Picture 153" descr="sne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428" y="3398837"/>
            <a:ext cx="762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46" name="Line 154"/>
          <p:cNvSpPr>
            <a:spLocks noChangeShapeType="1"/>
          </p:cNvSpPr>
          <p:nvPr/>
        </p:nvSpPr>
        <p:spPr bwMode="auto">
          <a:xfrm>
            <a:off x="3851275" y="5734050"/>
            <a:ext cx="7302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51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2" dur="500"/>
                                        <p:tgtEl>
                                          <p:spTgt spid="8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1" dur="500"/>
                                        <p:tgtEl>
                                          <p:spTgt spid="83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8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8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31" grpId="0" animBg="1"/>
      <p:bldP spid="8333" grpId="0" animBg="1"/>
      <p:bldP spid="8335" grpId="0" animBg="1"/>
      <p:bldP spid="8336" grpId="0" animBg="1"/>
      <p:bldP spid="8339" grpId="0" animBg="1"/>
      <p:bldP spid="8342" grpId="0" animBg="1"/>
      <p:bldP spid="8344" grpId="0" animBg="1"/>
      <p:bldP spid="83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8"/>
            <a:ext cx="8229600" cy="1143000"/>
          </a:xfrm>
        </p:spPr>
        <p:txBody>
          <a:bodyPr>
            <a:normAutofit/>
          </a:bodyPr>
          <a:lstStyle/>
          <a:p>
            <a:r>
              <a:rPr lang="ru-RU" i="1" dirty="0" smtClean="0">
                <a:solidFill>
                  <a:srgbClr val="7030A0"/>
                </a:solidFill>
                <a:latin typeface="Sylfaen" pitchFamily="18" charset="0"/>
              </a:rPr>
              <a:t>-</a:t>
            </a:r>
            <a:endParaRPr lang="ru-RU" i="1" dirty="0">
              <a:solidFill>
                <a:srgbClr val="7030A0"/>
              </a:solidFill>
              <a:latin typeface="Sylfaen" pitchFamily="18" charset="0"/>
            </a:endParaRPr>
          </a:p>
        </p:txBody>
      </p:sp>
      <p:pic>
        <p:nvPicPr>
          <p:cNvPr id="21" name="Содержимое 19" descr="pineline.gif"/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86512" y="285728"/>
            <a:ext cx="2857488" cy="619125"/>
          </a:xfrm>
          <a:prstGeom prst="rect">
            <a:avLst/>
          </a:prstGeom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347696"/>
              </p:ext>
            </p:extLst>
          </p:nvPr>
        </p:nvGraphicFramePr>
        <p:xfrm>
          <a:off x="107504" y="0"/>
          <a:ext cx="8903332" cy="6741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216066" y="3212976"/>
            <a:ext cx="2694189" cy="769441"/>
          </a:xfrm>
          <a:prstGeom prst="rect">
            <a:avLst/>
          </a:prstGeom>
          <a:solidFill>
            <a:srgbClr val="FFFF00"/>
          </a:solidFill>
          <a:ln w="57150">
            <a:solidFill>
              <a:srgbClr val="FFFF00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Запомни!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16067" y="3212976"/>
            <a:ext cx="2694189" cy="769441"/>
          </a:xfrm>
          <a:prstGeom prst="round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74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500034" y="535761"/>
            <a:ext cx="8143932" cy="5553887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8"/>
            <a:ext cx="8229600" cy="1143000"/>
          </a:xfrm>
        </p:spPr>
        <p:txBody>
          <a:bodyPr/>
          <a:lstStyle/>
          <a:p>
            <a:r>
              <a:rPr lang="ru-RU" i="1" dirty="0" err="1" smtClean="0">
                <a:solidFill>
                  <a:srgbClr val="7030A0"/>
                </a:solidFill>
                <a:latin typeface="Sylfaen" pitchFamily="18" charset="0"/>
              </a:rPr>
              <a:t>Физминутка</a:t>
            </a:r>
            <a:endParaRPr lang="ru-RU" i="1" dirty="0">
              <a:solidFill>
                <a:srgbClr val="7030A0"/>
              </a:solidFill>
              <a:latin typeface="Sylfaen" pitchFamily="18" charset="0"/>
            </a:endParaRPr>
          </a:p>
        </p:txBody>
      </p:sp>
      <p:pic>
        <p:nvPicPr>
          <p:cNvPr id="21" name="Содержимое 19" descr="pineline.gif"/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86512" y="285728"/>
            <a:ext cx="2857488" cy="619125"/>
          </a:xfrm>
          <a:prstGeom prst="rect">
            <a:avLst/>
          </a:prstGeom>
        </p:spPr>
      </p:pic>
      <p:pic>
        <p:nvPicPr>
          <p:cNvPr id="6" name="Picture 9" descr="photo156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340767"/>
            <a:ext cx="5290741" cy="43924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274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140" y="260648"/>
            <a:ext cx="8229600" cy="1368152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Образуйте   прилагательные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95" y="1238580"/>
            <a:ext cx="2348122" cy="2661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624" y="1226004"/>
            <a:ext cx="2474615" cy="2673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8" t="11732" r="11019" b="15729"/>
          <a:stretch/>
        </p:blipFill>
        <p:spPr bwMode="auto">
          <a:xfrm>
            <a:off x="5975649" y="4386856"/>
            <a:ext cx="3168351" cy="2180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6" y="4386856"/>
            <a:ext cx="2795920" cy="2186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605" y="1239306"/>
            <a:ext cx="2724173" cy="2702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370" y="4386856"/>
            <a:ext cx="2441101" cy="2180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296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Образуйте прилагательные</a:t>
            </a:r>
            <a:endParaRPr lang="ru-RU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08788"/>
            <a:ext cx="2520280" cy="1999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684" y="1489546"/>
            <a:ext cx="2575468" cy="2229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419" y="4108789"/>
            <a:ext cx="2286000" cy="1999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072" y="4108789"/>
            <a:ext cx="2714591" cy="2032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77" y="1366281"/>
            <a:ext cx="177482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34" y="1366281"/>
            <a:ext cx="2344167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933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500034" y="535761"/>
            <a:ext cx="8143932" cy="578647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7892" y="764704"/>
            <a:ext cx="8229600" cy="1295307"/>
          </a:xfrm>
        </p:spPr>
        <p:txBody>
          <a:bodyPr>
            <a:noAutofit/>
          </a:bodyPr>
          <a:lstStyle/>
          <a:p>
            <a:pPr algn="just"/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Впишите прилагательные в таблицу, </a:t>
            </a: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обозначая </a:t>
            </a: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орфограмму «Н и НН в суффиксах прилагательных</a:t>
            </a: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4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792017"/>
          </a:xfrm>
        </p:spPr>
        <p:txBody>
          <a:bodyPr>
            <a:normAutofit/>
          </a:bodyPr>
          <a:lstStyle/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Орли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..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ный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овся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..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ый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оловя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..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ый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кожа..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ый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деревя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..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ый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письме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..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ый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стекля..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ый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румя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..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ый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витами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..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ый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беспричи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..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ый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5507293"/>
              </p:ext>
            </p:extLst>
          </p:nvPr>
        </p:nvGraphicFramePr>
        <p:xfrm>
          <a:off x="755576" y="3645024"/>
          <a:ext cx="7344817" cy="1432180"/>
        </p:xfrm>
        <a:graphic>
          <a:graphicData uri="http://schemas.openxmlformats.org/drawingml/2006/table">
            <a:tbl>
              <a:tblPr firstRow="1" firstCol="1" bandRow="1"/>
              <a:tblGrid>
                <a:gridCol w="2160241"/>
                <a:gridCol w="1872208"/>
                <a:gridCol w="1728192"/>
                <a:gridCol w="1584176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Прилагательные, образованные от существительных с </a:t>
                      </a: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 конце основы + -н-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Прилагательные с суффиксом –</a:t>
                      </a:r>
                      <a:r>
                        <a:rPr lang="ru-RU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енн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-, -</a:t>
                      </a:r>
                      <a:r>
                        <a:rPr lang="ru-RU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онн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Прилагательные с суффиксом –ан-, -</a:t>
                      </a:r>
                      <a:r>
                        <a:rPr lang="ru-RU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ян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-,    -ин-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Исключения, «Запомни!»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977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260648"/>
            <a:ext cx="3960440" cy="864095"/>
          </a:xfrm>
          <a:solidFill>
            <a:srgbClr val="7030A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Проверяем!</a:t>
            </a:r>
            <a:r>
              <a:rPr lang="ru-RU" sz="24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7978968"/>
              </p:ext>
            </p:extLst>
          </p:nvPr>
        </p:nvGraphicFramePr>
        <p:xfrm>
          <a:off x="251520" y="3212976"/>
          <a:ext cx="8496944" cy="2936328"/>
        </p:xfrm>
        <a:graphic>
          <a:graphicData uri="http://schemas.openxmlformats.org/drawingml/2006/table">
            <a:tbl>
              <a:tblPr firstRow="1" firstCol="1" bandRow="1">
                <a:tableStyleId>{775DCB02-9BB8-47FD-8907-85C794F793BA}</a:tableStyleId>
              </a:tblPr>
              <a:tblGrid>
                <a:gridCol w="2312667"/>
                <a:gridCol w="2265614"/>
                <a:gridCol w="2266504"/>
                <a:gridCol w="1652159"/>
              </a:tblGrid>
              <a:tr h="13681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Прилагательные, образованные от существительных с н на конце основы + -н-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Прилагательные с суффиксом –</a:t>
                      </a:r>
                      <a:r>
                        <a:rPr lang="ru-RU" sz="1600" dirty="0" err="1">
                          <a:effectLst/>
                        </a:rPr>
                        <a:t>енн</a:t>
                      </a:r>
                      <a:r>
                        <a:rPr lang="ru-RU" sz="1600" dirty="0">
                          <a:effectLst/>
                        </a:rPr>
                        <a:t>-, -</a:t>
                      </a:r>
                      <a:r>
                        <a:rPr lang="ru-RU" sz="1600" dirty="0" err="1">
                          <a:effectLst/>
                        </a:rPr>
                        <a:t>онн</a:t>
                      </a:r>
                      <a:r>
                        <a:rPr lang="ru-RU" sz="1600" dirty="0">
                          <a:effectLst/>
                        </a:rPr>
                        <a:t>-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Прилагательные с суффиксом –ан-, -</a:t>
                      </a:r>
                      <a:r>
                        <a:rPr lang="ru-RU" sz="1600" dirty="0" err="1">
                          <a:effectLst/>
                        </a:rPr>
                        <a:t>ян</a:t>
                      </a:r>
                      <a:r>
                        <a:rPr lang="ru-RU" sz="1600" dirty="0">
                          <a:effectLst/>
                        </a:rPr>
                        <a:t>-,    -ин-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Исключения, «Запомни!»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204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витаминный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письменный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орлиный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оловянный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204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беспричинный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овсяный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деревянный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204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кожаный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стеклянный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204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румяный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025" name="Picture 1" descr="C:\Documents and Settings\Валентина\Local Settings\Temporary Internet Files\Content.IE5\Q51MI0H5\%D0%A0%D0%B8%D1%81%D1%83%D0%BD%D0%BE%D0%BA%D1%84%D0%B8%D0%BB%D0%B8%D0%BD+%D1%81+%D1%83%D0%BA%D0%B0%D0%B7%D0%BA%D0%BE%D0%B9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2304256" cy="32408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24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500034" y="535761"/>
            <a:ext cx="8143932" cy="5553887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Ледя</a:t>
            </a: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..</a:t>
            </a:r>
            <a:r>
              <a:rPr lang="ru-RU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ая</a:t>
            </a: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фигура            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2. Были..</a:t>
            </a:r>
            <a:r>
              <a:rPr lang="ru-RU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ый</a:t>
            </a: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герой</a:t>
            </a:r>
            <a:b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Деревя</a:t>
            </a: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..</a:t>
            </a:r>
            <a:r>
              <a:rPr lang="ru-RU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ый</a:t>
            </a: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дом              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Ржа..ой</a:t>
            </a: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хлеб</a:t>
            </a:r>
            <a:b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5</a:t>
            </a: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Румя</a:t>
            </a: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..</a:t>
            </a:r>
            <a:r>
              <a:rPr lang="ru-RU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ое</a:t>
            </a: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лицо 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ru-RU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Авиацио</a:t>
            </a: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..</a:t>
            </a:r>
            <a:r>
              <a:rPr lang="ru-RU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ый</a:t>
            </a: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перелёт</a:t>
            </a:r>
            <a:b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7. Мужестве..</a:t>
            </a:r>
            <a:r>
              <a:rPr lang="ru-RU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ый</a:t>
            </a: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человек       8. Кожа..</a:t>
            </a:r>
            <a:r>
              <a:rPr lang="ru-RU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ая</a:t>
            </a: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куртка</a:t>
            </a:r>
            <a:b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9.  Ю..</a:t>
            </a:r>
            <a:r>
              <a:rPr lang="ru-RU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ый</a:t>
            </a: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шахматист      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10. </a:t>
            </a:r>
            <a:r>
              <a:rPr lang="ru-RU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Тума</a:t>
            </a: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..</a:t>
            </a:r>
            <a:r>
              <a:rPr lang="ru-RU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ая</a:t>
            </a: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даль</a:t>
            </a:r>
          </a:p>
          <a:p>
            <a:pPr algn="ctr"/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11. Маши..</a:t>
            </a:r>
            <a:r>
              <a:rPr lang="ru-RU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ое</a:t>
            </a: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масло</a:t>
            </a: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12.Ветре</a:t>
            </a: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..ый день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i="1" dirty="0">
                <a:solidFill>
                  <a:srgbClr val="7030A0"/>
                </a:solidFill>
                <a:latin typeface="Sylfaen" pitchFamily="18" charset="0"/>
              </a:rPr>
              <a:t> </a:t>
            </a:r>
            <a:r>
              <a:rPr lang="ru-RU" sz="3100" i="1" dirty="0">
                <a:solidFill>
                  <a:srgbClr val="C00000"/>
                </a:solidFill>
              </a:rPr>
              <a:t>Цветной диктант</a:t>
            </a:r>
            <a:r>
              <a:rPr lang="ru-RU" sz="3100" i="1" dirty="0">
                <a:solidFill>
                  <a:srgbClr val="7030A0"/>
                </a:solidFill>
              </a:rPr>
              <a:t/>
            </a:r>
            <a:br>
              <a:rPr lang="ru-RU" sz="3100" i="1" dirty="0">
                <a:solidFill>
                  <a:srgbClr val="7030A0"/>
                </a:solidFill>
              </a:rPr>
            </a:br>
            <a:r>
              <a:rPr lang="ru-RU" sz="3100" i="1" dirty="0">
                <a:solidFill>
                  <a:srgbClr val="7030A0"/>
                </a:solidFill>
              </a:rPr>
              <a:t>Если в слове пишется Н, то сектор закрашиваем зелёным цветом, а если НН – красным.</a:t>
            </a:r>
          </a:p>
        </p:txBody>
      </p:sp>
      <p:pic>
        <p:nvPicPr>
          <p:cNvPr id="21" name="Содержимое 19" descr="pineline.gif"/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86512" y="285728"/>
            <a:ext cx="2857488" cy="619125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4947936"/>
              </p:ext>
            </p:extLst>
          </p:nvPr>
        </p:nvGraphicFramePr>
        <p:xfrm>
          <a:off x="2461328" y="4725144"/>
          <a:ext cx="4486935" cy="706752"/>
        </p:xfrm>
        <a:graphic>
          <a:graphicData uri="http://schemas.openxmlformats.org/drawingml/2006/table">
            <a:tbl>
              <a:tblPr firstRow="1" firstCol="1" bandRow="1"/>
              <a:tblGrid>
                <a:gridCol w="742087"/>
                <a:gridCol w="852802"/>
                <a:gridCol w="742087"/>
                <a:gridCol w="716653"/>
                <a:gridCol w="716653"/>
                <a:gridCol w="716653"/>
              </a:tblGrid>
              <a:tr h="7067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   2</a:t>
                      </a:r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    4</a:t>
                      </a:r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   6</a:t>
                      </a:r>
                      <a:endParaRPr lang="ru-RU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  8</a:t>
                      </a:r>
                      <a:endParaRPr lang="ru-RU" sz="1100">
                        <a:effectLst/>
                        <a:latin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9</a:t>
                      </a:r>
                      <a:endParaRPr lang="ru-RU" sz="1100">
                        <a:effectLst/>
                        <a:latin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10</a:t>
                      </a:r>
                      <a:endParaRPr lang="ru-RU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12</a:t>
                      </a:r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754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435873" y="595291"/>
            <a:ext cx="8143932" cy="463391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solidFill>
              <a:schemeClr val="accent1"/>
            </a:solidFill>
          </a:ln>
          <a:effectLst>
            <a:glow rad="101600">
              <a:schemeClr val="accent1">
                <a:lumMod val="20000"/>
                <a:lumOff val="8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6646" y="894477"/>
            <a:ext cx="3631587" cy="973586"/>
          </a:xfrm>
        </p:spPr>
        <p:txBody>
          <a:bodyPr>
            <a:normAutofit fontScale="90000"/>
          </a:bodyPr>
          <a:lstStyle/>
          <a:p>
            <a:r>
              <a:rPr lang="ru-RU" i="1" dirty="0">
                <a:solidFill>
                  <a:srgbClr val="7030A0"/>
                </a:solidFill>
                <a:latin typeface="Sylfaen" pitchFamily="18" charset="0"/>
              </a:rPr>
              <a:t> </a:t>
            </a:r>
            <a:r>
              <a:rPr lang="ru-RU" sz="3100" b="1" i="1" dirty="0">
                <a:solidFill>
                  <a:srgbClr val="C00000"/>
                </a:solidFill>
              </a:rPr>
              <a:t>Цветной диктант</a:t>
            </a:r>
            <a:r>
              <a:rPr lang="ru-RU" sz="3100" i="1" dirty="0">
                <a:solidFill>
                  <a:srgbClr val="7030A0"/>
                </a:solidFill>
              </a:rPr>
              <a:t/>
            </a:r>
            <a:br>
              <a:rPr lang="ru-RU" sz="3100" i="1" dirty="0">
                <a:solidFill>
                  <a:srgbClr val="7030A0"/>
                </a:solidFill>
              </a:rPr>
            </a:br>
            <a:endParaRPr lang="ru-RU" sz="3100" i="1" dirty="0">
              <a:solidFill>
                <a:srgbClr val="7030A0"/>
              </a:solidFill>
            </a:endParaRPr>
          </a:p>
        </p:txBody>
      </p:sp>
      <p:pic>
        <p:nvPicPr>
          <p:cNvPr id="21" name="Содержимое 19" descr="pineline.gif"/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115355" y="603726"/>
            <a:ext cx="2857488" cy="619125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001658"/>
              </p:ext>
            </p:extLst>
          </p:nvPr>
        </p:nvGraphicFramePr>
        <p:xfrm>
          <a:off x="1348540" y="3471441"/>
          <a:ext cx="6308621" cy="1211263"/>
        </p:xfrm>
        <a:graphic>
          <a:graphicData uri="http://schemas.openxmlformats.org/drawingml/2006/table">
            <a:tbl>
              <a:tblPr firstRow="1" firstCol="1" bandRow="1"/>
              <a:tblGrid>
                <a:gridCol w="1031984"/>
                <a:gridCol w="1185950"/>
                <a:gridCol w="1031984"/>
                <a:gridCol w="996614"/>
                <a:gridCol w="996614"/>
                <a:gridCol w="1065475"/>
              </a:tblGrid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  </a:t>
                      </a:r>
                      <a:endParaRPr lang="ru-RU" sz="1400" dirty="0" smtClean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</a:pPr>
                      <a:endParaRPr lang="ru-RU" sz="1400" dirty="0" smtClean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      2</a:t>
                      </a:r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    4</a:t>
                      </a:r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</a:pPr>
                      <a:endParaRPr lang="ru-RU" sz="1400" dirty="0" smtClean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</a:pPr>
                      <a:endParaRPr lang="ru-RU" sz="1400" dirty="0" smtClean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 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</a:p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          </a:t>
                      </a:r>
                    </a:p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        6                      </a:t>
                      </a:r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  8</a:t>
                      </a:r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</a:pPr>
                      <a:endParaRPr lang="ru-RU" sz="1400" dirty="0" smtClean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</a:pPr>
                      <a:endParaRPr lang="ru-RU" sz="1400" dirty="0" smtClean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9</a:t>
                      </a:r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</a:t>
                      </a:r>
                      <a:endParaRPr lang="ru-RU" sz="1400" dirty="0" smtClean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</a:pPr>
                      <a:endParaRPr lang="ru-RU" sz="1400" dirty="0" smtClean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        10</a:t>
                      </a:r>
                    </a:p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          </a:t>
                      </a:r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12</a:t>
                      </a:r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</a:pPr>
                      <a:endParaRPr lang="ru-RU" sz="1400" dirty="0" smtClean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</a:pPr>
                      <a:endParaRPr lang="ru-RU" sz="1400" dirty="0" smtClean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</a:tr>
            </a:tbl>
          </a:graphicData>
        </a:graphic>
      </p:graphicFrame>
      <p:sp>
        <p:nvSpPr>
          <p:cNvPr id="5" name="Прямоугольный треугольник 4"/>
          <p:cNvSpPr/>
          <p:nvPr/>
        </p:nvSpPr>
        <p:spPr>
          <a:xfrm rot="5400000">
            <a:off x="1321869" y="3561824"/>
            <a:ext cx="1118364" cy="1010923"/>
          </a:xfrm>
          <a:prstGeom prst="rt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37362" y="3420743"/>
            <a:ext cx="1144921" cy="1211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08827" y="3553030"/>
            <a:ext cx="1144921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84422" y="3507226"/>
            <a:ext cx="1142658" cy="1095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97259" y="3461400"/>
            <a:ext cx="1137530" cy="1182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60615" y="3610024"/>
            <a:ext cx="1209934" cy="983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ый треугольник 5"/>
          <p:cNvSpPr/>
          <p:nvPr/>
        </p:nvSpPr>
        <p:spPr>
          <a:xfrm rot="16200000">
            <a:off x="1284694" y="3533162"/>
            <a:ext cx="1236661" cy="1054870"/>
          </a:xfrm>
          <a:prstGeom prst="rt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143" y="3524842"/>
            <a:ext cx="1030287" cy="1169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935" y="3509963"/>
            <a:ext cx="1123704" cy="1184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16370" y="3562985"/>
            <a:ext cx="1168675" cy="1124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50782" y="3526046"/>
            <a:ext cx="1209937" cy="1095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59753" y="3612304"/>
            <a:ext cx="1184867" cy="1009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59" y="681598"/>
            <a:ext cx="2553392" cy="2320974"/>
          </a:xfrm>
          <a:prstGeom prst="ellipse">
            <a:avLst/>
          </a:prstGeom>
          <a:ln w="63500" cap="rnd">
            <a:solidFill>
              <a:schemeClr val="tx2">
                <a:lumMod val="20000"/>
                <a:lumOff val="80000"/>
              </a:schemeClr>
            </a:solidFill>
          </a:ln>
          <a:effectLst>
            <a:glow rad="228600">
              <a:schemeClr val="accent5">
                <a:lumMod val="40000"/>
                <a:lumOff val="60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206" y="1700807"/>
            <a:ext cx="2385282" cy="178299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Волна 8"/>
          <p:cNvSpPr/>
          <p:nvPr/>
        </p:nvSpPr>
        <p:spPr>
          <a:xfrm>
            <a:off x="2909823" y="2204864"/>
            <a:ext cx="3149404" cy="926186"/>
          </a:xfrm>
          <a:prstGeom prst="wave">
            <a:avLst>
              <a:gd name="adj1" fmla="val 12500"/>
              <a:gd name="adj2" fmla="val 43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Молодцы!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839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500034" y="535761"/>
            <a:ext cx="8143932" cy="578647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8"/>
            <a:ext cx="8229600" cy="1143000"/>
          </a:xfrm>
        </p:spPr>
        <p:txBody>
          <a:bodyPr/>
          <a:lstStyle/>
          <a:p>
            <a:r>
              <a:rPr lang="ru-RU" i="1" dirty="0" smtClean="0">
                <a:solidFill>
                  <a:srgbClr val="7030A0"/>
                </a:solidFill>
                <a:latin typeface="Sylfaen" pitchFamily="18" charset="0"/>
              </a:rPr>
              <a:t>Цели урока:</a:t>
            </a:r>
            <a:endParaRPr lang="ru-RU" i="1" dirty="0">
              <a:solidFill>
                <a:srgbClr val="7030A0"/>
              </a:solidFill>
              <a:latin typeface="Sylfaen" pitchFamily="18" charset="0"/>
            </a:endParaRPr>
          </a:p>
        </p:txBody>
      </p:sp>
      <p:pic>
        <p:nvPicPr>
          <p:cNvPr id="21" name="Содержимое 19" descr="pineline.gif"/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86512" y="285728"/>
            <a:ext cx="2857488" cy="61912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1</a:t>
            </a:r>
            <a:r>
              <a:rPr lang="ru-RU" dirty="0"/>
              <a:t>.   Образовательные: познакомить учащихся с условиями выбора орфограммы «Правописание суффиксов прилагательных».</a:t>
            </a:r>
          </a:p>
          <a:p>
            <a:r>
              <a:rPr lang="ru-RU" dirty="0"/>
              <a:t>2. Практические: совершенствовать умения писать слова с изученной орфограммой; формировать орфографическую  зоркость.</a:t>
            </a:r>
          </a:p>
          <a:p>
            <a:r>
              <a:rPr lang="ru-RU" dirty="0"/>
              <a:t>3.   Воспитательные: воспитывать чувство уважения и любви к  Родине, природе,  чувство прекрасного, приобщить к музыке, живописи, совершенствовать читательский вкус. </a:t>
            </a:r>
          </a:p>
          <a:p>
            <a:r>
              <a:rPr lang="ru-RU" dirty="0"/>
              <a:t>4.  Развивающие: обогащать  словарный запас учащихся; обучать сравнению, умению выделять главное, систематизировать, объяснять понятия; развивать творческие способности учащихся.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055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92697"/>
            <a:ext cx="7971204" cy="4320480"/>
          </a:xfrm>
          <a:ln>
            <a:noFill/>
          </a:ln>
        </p:spPr>
        <p:txBody>
          <a:bodyPr>
            <a:normAutofit fontScale="92500" lnSpcReduction="10000"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ru-RU" sz="3600" b="1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И</a:t>
            </a:r>
            <a:r>
              <a:rPr lang="ru-RU" sz="2800" b="1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нтерес – </a:t>
            </a:r>
            <a:r>
              <a:rPr lang="ru-RU" sz="28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Что </a:t>
            </a:r>
            <a:r>
              <a:rPr lang="ru-RU" sz="2800" b="1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интересно было </a:t>
            </a:r>
            <a:endParaRPr lang="ru-RU" sz="2800" b="1" cap="all" dirty="0" smtClean="0">
              <a:ln w="9000" cmpd="sng">
                <a:solidFill>
                  <a:srgbClr val="000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sz="28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                         на уроке </a:t>
            </a:r>
            <a:r>
              <a:rPr lang="ru-RU" sz="2800" b="1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?</a:t>
            </a:r>
          </a:p>
          <a:p>
            <a:pPr marL="0" lvl="0" indent="0">
              <a:spcBef>
                <a:spcPts val="0"/>
              </a:spcBef>
              <a:buNone/>
            </a:pPr>
            <a:endParaRPr lang="ru-RU" sz="2800" b="1" cap="all" dirty="0">
              <a:ln w="9000" cmpd="sng">
                <a:solidFill>
                  <a:srgbClr val="000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Arial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sz="3600" b="1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Т</a:t>
            </a:r>
            <a:r>
              <a:rPr lang="ru-RU" sz="2800" b="1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ворчество –   </a:t>
            </a:r>
            <a:r>
              <a:rPr lang="ru-RU" sz="2800" b="1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Какие творческие       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2800" b="1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                          работы   вы     выполняли ?</a:t>
            </a:r>
          </a:p>
          <a:p>
            <a:pPr marL="0" lvl="0" indent="0">
              <a:spcBef>
                <a:spcPts val="0"/>
              </a:spcBef>
              <a:buNone/>
            </a:pPr>
            <a:endParaRPr lang="ru-RU" sz="2800" b="1" cap="all" dirty="0">
              <a:ln w="9000" cmpd="sng">
                <a:solidFill>
                  <a:srgbClr val="000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Arial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sz="3600" b="1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О</a:t>
            </a:r>
            <a:r>
              <a:rPr lang="ru-RU" sz="2800" b="1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бучение –       </a:t>
            </a:r>
            <a:r>
              <a:rPr lang="ru-RU" sz="2800" b="1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Чему вы научились?</a:t>
            </a:r>
          </a:p>
          <a:p>
            <a:pPr marL="0" lvl="0" indent="0">
              <a:spcBef>
                <a:spcPts val="0"/>
              </a:spcBef>
              <a:buNone/>
            </a:pPr>
            <a:endParaRPr lang="ru-RU" sz="2800" b="1" cap="all" dirty="0">
              <a:ln w="9000" cmpd="sng">
                <a:solidFill>
                  <a:srgbClr val="000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Arial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sz="3600" b="1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Г</a:t>
            </a:r>
            <a:r>
              <a:rPr lang="ru-RU" sz="2800" b="1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лавное – </a:t>
            </a:r>
            <a:r>
              <a:rPr lang="ru-RU" sz="2800" b="1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	</a:t>
            </a:r>
            <a:r>
              <a:rPr lang="ru-RU" sz="2800" b="1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Что сегодняшний урок   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2800" b="1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                           принес 	мне?</a:t>
            </a:r>
          </a:p>
          <a:p>
            <a:endParaRPr lang="ru-RU" dirty="0"/>
          </a:p>
        </p:txBody>
      </p:sp>
      <p:pic>
        <p:nvPicPr>
          <p:cNvPr id="1031" name="Picture 7" descr="C:\Documents and Settings\Валентина\Рабочий стол\00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0"/>
            <a:ext cx="2257425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3168352" cy="26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706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42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44444E-6 L 0.0026 0.6372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3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42792" cy="850106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l"/>
            <a:r>
              <a:rPr lang="ru-RU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Закончите  фразу</a:t>
            </a:r>
            <a:endParaRPr lang="ru-RU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412776"/>
            <a:ext cx="4536503" cy="5112568"/>
          </a:xfrm>
          <a:ln w="571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Я  познакомился </a:t>
            </a:r>
            <a:r>
              <a:rPr lang="ru-RU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...</a:t>
            </a:r>
          </a:p>
          <a:p>
            <a:pPr marL="0" indent="0">
              <a:buNone/>
            </a:pPr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Было  непросто ... </a:t>
            </a:r>
          </a:p>
          <a:p>
            <a:pPr marL="0" indent="0">
              <a:buNone/>
            </a:pPr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Я  научился ...  </a:t>
            </a:r>
          </a:p>
          <a:p>
            <a:pPr marL="0" indent="0">
              <a:buNone/>
            </a:pPr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Нужно </a:t>
            </a:r>
            <a:r>
              <a:rPr lang="ru-RU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выучить</a:t>
            </a:r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...</a:t>
            </a:r>
          </a:p>
          <a:p>
            <a:pPr marL="0" indent="0">
              <a:buNone/>
            </a:pPr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Я попробую ... </a:t>
            </a:r>
          </a:p>
          <a:p>
            <a:pPr marL="0" indent="0">
              <a:buNone/>
            </a:pPr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Мне </a:t>
            </a:r>
            <a:r>
              <a:rPr lang="ru-RU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запомнилось </a:t>
            </a:r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... </a:t>
            </a:r>
          </a:p>
          <a:p>
            <a:pPr marL="0" indent="0">
              <a:buNone/>
            </a:pPr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Урок дал для жизни....</a:t>
            </a:r>
            <a:endParaRPr lang="ru-RU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124744"/>
            <a:ext cx="3995936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26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ая прямоугольная выноска 7"/>
          <p:cNvSpPr/>
          <p:nvPr/>
        </p:nvSpPr>
        <p:spPr>
          <a:xfrm>
            <a:off x="251520" y="188640"/>
            <a:ext cx="5184576" cy="3060340"/>
          </a:xfrm>
          <a:prstGeom prst="wedgeRoundRectCallout">
            <a:avLst>
              <a:gd name="adj1" fmla="val -22327"/>
              <a:gd name="adj2" fmla="val 65724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Домашнее 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задание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§ 64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упр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 №370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Подобрать 15 слов с изученной орфограммой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П.38 упр.№2. (ЭОР)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Написать сочинение на тему «Приключения Снеговика»</a:t>
            </a:r>
          </a:p>
          <a:p>
            <a:pPr marL="285750" indent="-285750">
              <a:buFont typeface="Wingdings" pitchFamily="2" charset="2"/>
              <a:buChar char="v"/>
            </a:pPr>
            <a:endParaRPr lang="ru-RU" dirty="0"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E:\Мои документы\Мои рисунки\картинки\Untitled-1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714163"/>
            <a:ext cx="4092921" cy="314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32656"/>
            <a:ext cx="4499992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05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842" y="1094254"/>
            <a:ext cx="3485840" cy="22627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58" y="3356992"/>
            <a:ext cx="2923711" cy="261486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082028" y="424533"/>
            <a:ext cx="7018364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8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СПАСИБО </a:t>
            </a:r>
          </a:p>
          <a:p>
            <a:pPr algn="ctr"/>
            <a:r>
              <a:rPr lang="ru-RU" sz="8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ЗА </a:t>
            </a:r>
          </a:p>
          <a:p>
            <a:pPr algn="ctr"/>
            <a:r>
              <a:rPr lang="ru-RU" sz="8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УРОК!</a:t>
            </a:r>
            <a:endParaRPr lang="ru-RU" sz="80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916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274638"/>
            <a:ext cx="4896544" cy="56207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Найди </a:t>
            </a:r>
            <a:r>
              <a:rPr lang="ru-RU" sz="3200" b="1" dirty="0">
                <a:solidFill>
                  <a:srgbClr val="FFFF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восемь ошибок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0072" y="1052736"/>
            <a:ext cx="8010400" cy="5112568"/>
          </a:xfrm>
          <a:ln w="5715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ru-RU" dirty="0" smtClean="0">
                <a:ea typeface="Calibri"/>
                <a:cs typeface="Times New Roman"/>
              </a:rPr>
              <a:t>Шел </a:t>
            </a:r>
            <a:r>
              <a:rPr lang="ru-RU" dirty="0">
                <a:ea typeface="Calibri"/>
                <a:cs typeface="Times New Roman"/>
              </a:rPr>
              <a:t>я однажды по пустынной дороге. Гляжу: деревянная </a:t>
            </a:r>
            <a:r>
              <a:rPr lang="ru-RU" dirty="0" err="1" smtClean="0">
                <a:ea typeface="Calibri"/>
                <a:cs typeface="Times New Roman"/>
              </a:rPr>
              <a:t>ветрянная</a:t>
            </a:r>
            <a:r>
              <a:rPr lang="ru-RU" dirty="0" smtClean="0">
                <a:ea typeface="Calibri"/>
                <a:cs typeface="Times New Roman"/>
              </a:rPr>
              <a:t> </a:t>
            </a:r>
            <a:r>
              <a:rPr lang="ru-RU" dirty="0">
                <a:ea typeface="Calibri"/>
                <a:cs typeface="Times New Roman"/>
              </a:rPr>
              <a:t>мельница. Я никогда не видел ничего подобного, привык жить в каменных домах со </a:t>
            </a:r>
            <a:r>
              <a:rPr lang="ru-RU" dirty="0" err="1" smtClean="0">
                <a:ea typeface="Calibri"/>
                <a:cs typeface="Times New Roman"/>
              </a:rPr>
              <a:t>стекляными</a:t>
            </a:r>
            <a:r>
              <a:rPr lang="ru-RU" dirty="0" smtClean="0">
                <a:ea typeface="Calibri"/>
                <a:cs typeface="Times New Roman"/>
              </a:rPr>
              <a:t> </a:t>
            </a:r>
            <a:r>
              <a:rPr lang="ru-RU" dirty="0">
                <a:ea typeface="Calibri"/>
                <a:cs typeface="Times New Roman"/>
              </a:rPr>
              <a:t>окнами, обедать в пристанционном буфете, испытывать </a:t>
            </a:r>
            <a:r>
              <a:rPr lang="ru-RU" dirty="0" err="1" smtClean="0">
                <a:ea typeface="Calibri"/>
                <a:cs typeface="Times New Roman"/>
              </a:rPr>
              <a:t>родственые</a:t>
            </a:r>
            <a:r>
              <a:rPr lang="ru-RU" dirty="0" smtClean="0">
                <a:ea typeface="Calibri"/>
                <a:cs typeface="Times New Roman"/>
              </a:rPr>
              <a:t> </a:t>
            </a:r>
            <a:r>
              <a:rPr lang="ru-RU" dirty="0">
                <a:ea typeface="Calibri"/>
                <a:cs typeface="Times New Roman"/>
              </a:rPr>
              <a:t>чувства к людям и не бояться временных трудностей.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dirty="0">
                <a:ea typeface="Calibri"/>
                <a:cs typeface="Times New Roman"/>
              </a:rPr>
              <a:t>Подхожу поближе. Смотрю: выползает что-то змеиное: блестящая </a:t>
            </a:r>
            <a:r>
              <a:rPr lang="ru-RU" dirty="0" err="1" smtClean="0">
                <a:ea typeface="Calibri"/>
                <a:cs typeface="Times New Roman"/>
              </a:rPr>
              <a:t>серебрянная</a:t>
            </a:r>
            <a:r>
              <a:rPr lang="ru-RU" dirty="0" smtClean="0">
                <a:ea typeface="Calibri"/>
                <a:cs typeface="Times New Roman"/>
              </a:rPr>
              <a:t> </a:t>
            </a:r>
            <a:r>
              <a:rPr lang="ru-RU" dirty="0">
                <a:ea typeface="Calibri"/>
                <a:cs typeface="Times New Roman"/>
              </a:rPr>
              <a:t>шкурка, длинное </a:t>
            </a:r>
            <a:r>
              <a:rPr lang="ru-RU" dirty="0" err="1">
                <a:ea typeface="Calibri"/>
                <a:cs typeface="Times New Roman"/>
              </a:rPr>
              <a:t>шнурообразное</a:t>
            </a:r>
            <a:r>
              <a:rPr lang="ru-RU" dirty="0">
                <a:ea typeface="Calibri"/>
                <a:cs typeface="Times New Roman"/>
              </a:rPr>
              <a:t> тело. </a:t>
            </a:r>
            <a:r>
              <a:rPr lang="ru-RU" dirty="0" err="1" smtClean="0">
                <a:ea typeface="Calibri"/>
                <a:cs typeface="Times New Roman"/>
              </a:rPr>
              <a:t>Жизненого</a:t>
            </a:r>
            <a:r>
              <a:rPr lang="ru-RU" dirty="0" smtClean="0">
                <a:ea typeface="Calibri"/>
                <a:cs typeface="Times New Roman"/>
              </a:rPr>
              <a:t> </a:t>
            </a:r>
            <a:r>
              <a:rPr lang="ru-RU" dirty="0">
                <a:ea typeface="Calibri"/>
                <a:cs typeface="Times New Roman"/>
              </a:rPr>
              <a:t>опыта у меня маловато, и я решил: «Пойду-ка я домой, там меня ждет </a:t>
            </a:r>
            <a:r>
              <a:rPr lang="ru-RU" dirty="0" err="1" smtClean="0">
                <a:ea typeface="Calibri"/>
                <a:cs typeface="Times New Roman"/>
              </a:rPr>
              <a:t>куринный</a:t>
            </a:r>
            <a:r>
              <a:rPr lang="ru-RU" dirty="0" smtClean="0">
                <a:ea typeface="Calibri"/>
                <a:cs typeface="Times New Roman"/>
              </a:rPr>
              <a:t> </a:t>
            </a:r>
            <a:r>
              <a:rPr lang="ru-RU" dirty="0">
                <a:ea typeface="Calibri"/>
                <a:cs typeface="Times New Roman"/>
              </a:rPr>
              <a:t>бульон, </a:t>
            </a:r>
            <a:r>
              <a:rPr lang="ru-RU" dirty="0" err="1" smtClean="0">
                <a:ea typeface="Calibri"/>
                <a:cs typeface="Times New Roman"/>
              </a:rPr>
              <a:t>румянные</a:t>
            </a:r>
            <a:r>
              <a:rPr lang="ru-RU" dirty="0" smtClean="0">
                <a:ea typeface="Calibri"/>
                <a:cs typeface="Times New Roman"/>
              </a:rPr>
              <a:t> </a:t>
            </a:r>
            <a:r>
              <a:rPr lang="ru-RU" dirty="0">
                <a:ea typeface="Calibri"/>
                <a:cs typeface="Times New Roman"/>
              </a:rPr>
              <a:t>пирожки и </a:t>
            </a:r>
            <a:r>
              <a:rPr lang="ru-RU" dirty="0" err="1" smtClean="0">
                <a:ea typeface="Calibri"/>
                <a:cs typeface="Times New Roman"/>
              </a:rPr>
              <a:t>клюквеный</a:t>
            </a:r>
            <a:r>
              <a:rPr lang="ru-RU" dirty="0" smtClean="0">
                <a:ea typeface="Calibri"/>
                <a:cs typeface="Times New Roman"/>
              </a:rPr>
              <a:t> </a:t>
            </a:r>
            <a:r>
              <a:rPr lang="ru-RU" dirty="0">
                <a:ea typeface="Calibri"/>
                <a:cs typeface="Times New Roman"/>
              </a:rPr>
              <a:t>сок».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876" y="19721"/>
            <a:ext cx="1781744" cy="110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44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b="1" cap="all" dirty="0" smtClean="0">
                <a:ln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Игра </a:t>
            </a:r>
            <a:br>
              <a:rPr lang="ru-RU" b="1" cap="all" dirty="0" smtClean="0">
                <a:ln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b="1" cap="all" dirty="0" smtClean="0">
                <a:ln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«Кто быстрее»</a:t>
            </a:r>
            <a:endParaRPr lang="ru-RU" b="1" cap="all" dirty="0">
              <a:ln/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7744" y="1600200"/>
            <a:ext cx="6419056" cy="4277071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lvl="0" fontAlgn="base">
              <a:lnSpc>
                <a:spcPct val="90000"/>
              </a:lnSpc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Char char="q"/>
            </a:pPr>
            <a:r>
              <a:rPr lang="ru-RU" sz="28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2400" kern="0" dirty="0">
                <a:solidFill>
                  <a:srgbClr val="000000"/>
                </a:solidFill>
                <a:latin typeface="Times New Roman" pitchFamily="18" charset="0"/>
              </a:rPr>
              <a:t>Растения, которые собирают для приготовления лекарств.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Char char="q"/>
            </a:pPr>
            <a:r>
              <a:rPr lang="ru-RU" sz="2400" kern="0" dirty="0">
                <a:solidFill>
                  <a:srgbClr val="000000"/>
                </a:solidFill>
                <a:latin typeface="Times New Roman" pitchFamily="18" charset="0"/>
              </a:rPr>
              <a:t>Шкаф, в котором хранят верхнее платье.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Char char="q"/>
            </a:pPr>
            <a:r>
              <a:rPr lang="ru-RU" sz="2400" kern="0" dirty="0">
                <a:solidFill>
                  <a:srgbClr val="000000"/>
                </a:solidFill>
                <a:latin typeface="Times New Roman" pitchFamily="18" charset="0"/>
              </a:rPr>
              <a:t>Почта, осуществляемая с помощью голубей.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Char char="q"/>
            </a:pPr>
            <a:r>
              <a:rPr lang="ru-RU" sz="2400" kern="0" dirty="0">
                <a:solidFill>
                  <a:srgbClr val="000000"/>
                </a:solidFill>
                <a:latin typeface="Times New Roman" pitchFamily="18" charset="0"/>
              </a:rPr>
              <a:t>Цветы не природные, сделанные наподобие подлинных.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Char char="q"/>
            </a:pPr>
            <a:r>
              <a:rPr lang="ru-RU" sz="2400" kern="0" dirty="0">
                <a:solidFill>
                  <a:srgbClr val="000000"/>
                </a:solidFill>
                <a:latin typeface="Times New Roman" pitchFamily="18" charset="0"/>
              </a:rPr>
              <a:t>Мельница, действующая силой ветра.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Char char="q"/>
            </a:pPr>
            <a:r>
              <a:rPr lang="ru-RU" sz="2400" kern="0" dirty="0">
                <a:solidFill>
                  <a:srgbClr val="000000"/>
                </a:solidFill>
                <a:latin typeface="Times New Roman" pitchFamily="18" charset="0"/>
              </a:rPr>
              <a:t>День без ветра.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Char char="q"/>
            </a:pPr>
            <a:r>
              <a:rPr lang="ru-RU" sz="2400" kern="0" dirty="0">
                <a:solidFill>
                  <a:srgbClr val="000000"/>
                </a:solidFill>
                <a:latin typeface="Times New Roman" pitchFamily="18" charset="0"/>
              </a:rPr>
              <a:t>Меню, где указаны блюда, которые можно заказать на обед.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Char char="q"/>
            </a:pPr>
            <a:r>
              <a:rPr lang="ru-RU" sz="2400" kern="0" dirty="0">
                <a:solidFill>
                  <a:srgbClr val="000000"/>
                </a:solidFill>
                <a:latin typeface="Times New Roman" pitchFamily="18" charset="0"/>
              </a:rPr>
              <a:t>Охота, ведущаяся с помощью ястребов.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Char char="q"/>
            </a:pPr>
            <a:r>
              <a:rPr lang="ru-RU" sz="2400" kern="0" dirty="0">
                <a:solidFill>
                  <a:srgbClr val="000000"/>
                </a:solidFill>
                <a:latin typeface="Times New Roman" pitchFamily="18" charset="0"/>
              </a:rPr>
              <a:t>Кукла, сделанная из дерева.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260648"/>
            <a:ext cx="1428750" cy="1276350"/>
          </a:xfrm>
          <a:prstGeom prst="rect">
            <a:avLst/>
          </a:prstGeom>
        </p:spPr>
      </p:pic>
      <p:pic>
        <p:nvPicPr>
          <p:cNvPr id="6" name="Picture 4" descr="mw06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452" y="3087579"/>
            <a:ext cx="2089276" cy="316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36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ятно 1 5"/>
          <p:cNvSpPr/>
          <p:nvPr/>
        </p:nvSpPr>
        <p:spPr>
          <a:xfrm>
            <a:off x="4281301" y="248202"/>
            <a:ext cx="4064654" cy="1544098"/>
          </a:xfrm>
          <a:prstGeom prst="irregularSeal1">
            <a:avLst/>
          </a:prstGeom>
          <a:solidFill>
            <a:srgbClr val="6A50DA"/>
          </a:solidFill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6A50DA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627" y="2420889"/>
            <a:ext cx="3262313" cy="1755774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119" y="4802749"/>
            <a:ext cx="4083283" cy="162708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604" y="4772041"/>
            <a:ext cx="2761190" cy="1700539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48" y="254265"/>
            <a:ext cx="3245442" cy="145913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89604" y="764704"/>
            <a:ext cx="260633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latin typeface="Comic Sans MS" pitchFamily="66" charset="0"/>
              </a:rPr>
              <a:t>интерес</a:t>
            </a:r>
            <a:endParaRPr lang="ru-RU" sz="2800" b="1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81677" y="5363492"/>
            <a:ext cx="1422184" cy="523220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latin typeface="Comic Sans MS" pitchFamily="66" charset="0"/>
              </a:rPr>
              <a:t>дружба</a:t>
            </a:r>
            <a:endParaRPr lang="ru-RU" sz="2800" b="1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53885" y="722220"/>
            <a:ext cx="348044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сообразительность</a:t>
            </a:r>
            <a:endParaRPr lang="ru-RU" sz="2800" b="1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77761" y="2879187"/>
            <a:ext cx="206819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latin typeface="Comic Sans MS" pitchFamily="66" charset="0"/>
              </a:rPr>
              <a:t>активность</a:t>
            </a:r>
            <a:endParaRPr lang="ru-RU" sz="2800" b="1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1" y="2251809"/>
            <a:ext cx="3841389" cy="177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917510" y="5354681"/>
            <a:ext cx="3401892" cy="52322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latin typeface="Comic Sans MS" pitchFamily="66" charset="0"/>
              </a:rPr>
              <a:t>любознательность</a:t>
            </a:r>
            <a:endParaRPr lang="ru-RU" sz="2800" b="1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553" y="1057500"/>
            <a:ext cx="3445583" cy="3704928"/>
          </a:xfrm>
        </p:spPr>
      </p:pic>
      <p:sp>
        <p:nvSpPr>
          <p:cNvPr id="3" name="TextBox 2"/>
          <p:cNvSpPr txBox="1"/>
          <p:nvPr/>
        </p:nvSpPr>
        <p:spPr>
          <a:xfrm>
            <a:off x="989604" y="2909964"/>
            <a:ext cx="18389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  <a:latin typeface="Comic Sans MS" pitchFamily="66" charset="0"/>
              </a:rPr>
              <a:t>уважение</a:t>
            </a:r>
            <a:endParaRPr lang="ru-RU" sz="2800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00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500034" y="535761"/>
            <a:ext cx="8143932" cy="578647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8"/>
            <a:ext cx="8229600" cy="1143000"/>
          </a:xfrm>
        </p:spPr>
        <p:txBody>
          <a:bodyPr/>
          <a:lstStyle/>
          <a:p>
            <a:r>
              <a:rPr lang="ru-RU" i="1" dirty="0" smtClean="0">
                <a:solidFill>
                  <a:srgbClr val="7030A0"/>
                </a:solidFill>
                <a:latin typeface="Sylfaen" pitchFamily="18" charset="0"/>
              </a:rPr>
              <a:t>Речь. </a:t>
            </a:r>
            <a:r>
              <a:rPr lang="ru-RU" i="1" smtClean="0">
                <a:solidFill>
                  <a:srgbClr val="7030A0"/>
                </a:solidFill>
                <a:latin typeface="Sylfaen" pitchFamily="18" charset="0"/>
              </a:rPr>
              <a:t>Речь. Речь</a:t>
            </a:r>
            <a:r>
              <a:rPr lang="ru-RU" i="1" dirty="0" smtClean="0">
                <a:solidFill>
                  <a:srgbClr val="7030A0"/>
                </a:solidFill>
                <a:latin typeface="Sylfaen" pitchFamily="18" charset="0"/>
              </a:rPr>
              <a:t>…</a:t>
            </a:r>
            <a:endParaRPr lang="ru-RU" i="1" dirty="0">
              <a:solidFill>
                <a:srgbClr val="7030A0"/>
              </a:solidFill>
              <a:latin typeface="Sylfaen" pitchFamily="18" charset="0"/>
            </a:endParaRPr>
          </a:p>
        </p:txBody>
      </p:sp>
      <p:pic>
        <p:nvPicPr>
          <p:cNvPr id="21" name="Содержимое 19" descr="pineline.gif"/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86512" y="285728"/>
            <a:ext cx="2857488" cy="619125"/>
          </a:xfrm>
          <a:prstGeom prst="rect">
            <a:avLst/>
          </a:prstGeom>
        </p:spPr>
      </p:pic>
      <p:pic>
        <p:nvPicPr>
          <p:cNvPr id="17" name="Фильм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500034" y="535761"/>
            <a:ext cx="8143932" cy="578647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8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i="1" dirty="0">
                <a:solidFill>
                  <a:srgbClr val="7030A0"/>
                </a:solidFill>
                <a:latin typeface="Sylfaen" pitchFamily="18" charset="0"/>
              </a:rPr>
              <a:t>Творческий орфографический диктант </a:t>
            </a:r>
          </a:p>
        </p:txBody>
      </p:sp>
      <p:pic>
        <p:nvPicPr>
          <p:cNvPr id="21" name="Содержимое 19" descr="pineline.gif"/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86512" y="285728"/>
            <a:ext cx="2857488" cy="61912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Преобразуйте словосочетания по схеме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 algn="ct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«прил. + сущ.»: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платье из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парчи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компот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груш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обувь из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замши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медвежонок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плюша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наказ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отца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вода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ключа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заросли камыша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Оцени свою работу: 0-5;1-2-4;3-3;4 и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&gt;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276872"/>
            <a:ext cx="17145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256708"/>
            <a:ext cx="1714500" cy="146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274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79512" y="188640"/>
            <a:ext cx="8712968" cy="6480719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26" name="Picture 2" descr="E:\Мои документы\ВОЙНА\карт о войне\Juravl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63" y="185587"/>
            <a:ext cx="8712968" cy="6480719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6" name="Прямоугольник 5"/>
          <p:cNvSpPr/>
          <p:nvPr/>
        </p:nvSpPr>
        <p:spPr>
          <a:xfrm>
            <a:off x="3347864" y="4365104"/>
            <a:ext cx="55446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</a:t>
            </a:r>
            <a:r>
              <a:rPr lang="ru-RU" sz="2400" b="1" dirty="0">
                <a:solidFill>
                  <a:schemeClr val="bg1"/>
                </a:solidFill>
              </a:rPr>
              <a:t>Свет луны, таинственный     </a:t>
            </a:r>
            <a:r>
              <a:rPr lang="ru-RU" sz="2400" b="1" dirty="0" smtClean="0">
                <a:solidFill>
                  <a:schemeClr val="bg1"/>
                </a:solidFill>
              </a:rPr>
              <a:t>и </a:t>
            </a:r>
            <a:r>
              <a:rPr lang="ru-RU" sz="2400" b="1" dirty="0">
                <a:solidFill>
                  <a:schemeClr val="bg1"/>
                </a:solidFill>
              </a:rPr>
              <a:t>длинный,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  </a:t>
            </a:r>
            <a:r>
              <a:rPr lang="ru-RU" sz="2400" b="1" dirty="0" smtClean="0">
                <a:solidFill>
                  <a:schemeClr val="bg1"/>
                </a:solidFill>
              </a:rPr>
              <a:t>Плачут </a:t>
            </a:r>
            <a:r>
              <a:rPr lang="ru-RU" sz="2400" b="1" dirty="0">
                <a:solidFill>
                  <a:schemeClr val="bg1"/>
                </a:solidFill>
              </a:rPr>
              <a:t>вербы, </a:t>
            </a:r>
            <a:r>
              <a:rPr lang="ru-RU" sz="2400" b="1" dirty="0" smtClean="0">
                <a:solidFill>
                  <a:schemeClr val="bg1"/>
                </a:solidFill>
              </a:rPr>
              <a:t>шепчут </a:t>
            </a:r>
            <a:r>
              <a:rPr lang="ru-RU" sz="2400" b="1" dirty="0">
                <a:solidFill>
                  <a:schemeClr val="bg1"/>
                </a:solidFill>
              </a:rPr>
              <a:t>тополя.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  Но </a:t>
            </a:r>
            <a:r>
              <a:rPr lang="ru-RU" sz="2400" b="1" dirty="0">
                <a:solidFill>
                  <a:schemeClr val="bg1"/>
                </a:solidFill>
              </a:rPr>
              <a:t>никто под окрик журавлиный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   Не </a:t>
            </a:r>
            <a:r>
              <a:rPr lang="ru-RU" sz="2400" b="1" dirty="0">
                <a:solidFill>
                  <a:schemeClr val="bg1"/>
                </a:solidFill>
              </a:rPr>
              <a:t>разлюбит отчие </a:t>
            </a:r>
            <a:r>
              <a:rPr lang="ru-RU" sz="2400" b="1" dirty="0" smtClean="0">
                <a:solidFill>
                  <a:schemeClr val="bg1"/>
                </a:solidFill>
              </a:rPr>
              <a:t>края.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</a:rPr>
              <a:t>                              </a:t>
            </a:r>
            <a:r>
              <a:rPr lang="ru-RU" sz="2400" b="1" dirty="0" err="1" smtClean="0">
                <a:solidFill>
                  <a:schemeClr val="bg1"/>
                </a:solidFill>
              </a:rPr>
              <a:t>С.Есенин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51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1739"/>
            <a:ext cx="9144000" cy="6858000"/>
          </a:xfrm>
        </p:spPr>
      </p:pic>
      <p:sp>
        <p:nvSpPr>
          <p:cNvPr id="11" name="TextBox 10"/>
          <p:cNvSpPr txBox="1"/>
          <p:nvPr/>
        </p:nvSpPr>
        <p:spPr>
          <a:xfrm>
            <a:off x="1475656" y="1484784"/>
            <a:ext cx="48953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i="1" dirty="0" smtClean="0">
                <a:latin typeface="Bookman Old Style" pitchFamily="18" charset="0"/>
              </a:rPr>
              <a:t>Тема урока:</a:t>
            </a:r>
          </a:p>
          <a:p>
            <a:pPr algn="ctr"/>
            <a:r>
              <a:rPr lang="ru-RU" sz="4000" i="1" dirty="0" smtClean="0">
                <a:latin typeface="Bookman Old Style" pitchFamily="18" charset="0"/>
              </a:rPr>
              <a:t>-</a:t>
            </a:r>
            <a:r>
              <a:rPr lang="ru-RU" sz="4000" b="1" i="1" dirty="0" smtClean="0">
                <a:latin typeface="Bookman Old Style" pitchFamily="18" charset="0"/>
              </a:rPr>
              <a:t>Н</a:t>
            </a:r>
            <a:r>
              <a:rPr lang="ru-RU" sz="4000" i="1" dirty="0" smtClean="0">
                <a:latin typeface="Bookman Old Style" pitchFamily="18" charset="0"/>
              </a:rPr>
              <a:t>- и -</a:t>
            </a:r>
            <a:r>
              <a:rPr lang="ru-RU" sz="4000" b="1" i="1" dirty="0" err="1" smtClean="0">
                <a:latin typeface="Bookman Old Style" pitchFamily="18" charset="0"/>
              </a:rPr>
              <a:t>нн</a:t>
            </a:r>
            <a:r>
              <a:rPr lang="ru-RU" sz="4000" i="1" dirty="0" smtClean="0">
                <a:latin typeface="Bookman Old Style" pitchFamily="18" charset="0"/>
              </a:rPr>
              <a:t>- </a:t>
            </a:r>
          </a:p>
          <a:p>
            <a:pPr algn="ctr"/>
            <a:r>
              <a:rPr lang="ru-RU" sz="4000" i="1" dirty="0" smtClean="0">
                <a:latin typeface="Bookman Old Style" pitchFamily="18" charset="0"/>
              </a:rPr>
              <a:t>в суффиксах </a:t>
            </a:r>
          </a:p>
          <a:p>
            <a:pPr algn="ctr"/>
            <a:r>
              <a:rPr lang="ru-RU" sz="4000" i="1" dirty="0" smtClean="0">
                <a:latin typeface="Bookman Old Style" pitchFamily="18" charset="0"/>
              </a:rPr>
              <a:t>прилагательных</a:t>
            </a:r>
            <a:endParaRPr lang="ru-RU" sz="4000" i="1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53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276872"/>
            <a:ext cx="8229600" cy="34129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smtClean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Bookman Old Style" pitchFamily="18" charset="0"/>
              </a:rPr>
              <a:t>Ты </a:t>
            </a:r>
            <a:r>
              <a:rPr lang="ru-RU" sz="3600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Bookman Old Style" pitchFamily="18" charset="0"/>
              </a:rPr>
              <a:t>посмотри – какая красота!</a:t>
            </a:r>
          </a:p>
          <a:p>
            <a:pPr marL="0" indent="0">
              <a:buNone/>
            </a:pPr>
            <a:r>
              <a:rPr lang="ru-RU" sz="3600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Bookman Old Style" pitchFamily="18" charset="0"/>
              </a:rPr>
              <a:t>Вечерний снег мелькает еле-еле.</a:t>
            </a:r>
          </a:p>
          <a:p>
            <a:pPr marL="0" indent="0">
              <a:buNone/>
            </a:pPr>
            <a:r>
              <a:rPr lang="ru-RU" sz="3600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Bookman Old Style" pitchFamily="18" charset="0"/>
              </a:rPr>
              <a:t>Поляна лунным светом залита</a:t>
            </a:r>
          </a:p>
          <a:p>
            <a:pPr marL="0" indent="0">
              <a:buNone/>
            </a:pPr>
            <a:r>
              <a:rPr lang="ru-RU" sz="3600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Bookman Old Style" pitchFamily="18" charset="0"/>
              </a:rPr>
              <a:t>Вокруг немой заиндевелой ели.</a:t>
            </a:r>
          </a:p>
          <a:p>
            <a:pPr marL="0" indent="0" algn="r">
              <a:buNone/>
            </a:pPr>
            <a:r>
              <a:rPr lang="ru-RU" sz="3600" dirty="0" err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Bookman Old Style" pitchFamily="18" charset="0"/>
              </a:rPr>
              <a:t>С.Смирнов</a:t>
            </a:r>
            <a:endParaRPr lang="ru-RU" sz="3600" dirty="0"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Bookman Old Style" pitchFamily="18" charset="0"/>
            </a:endParaRP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763688" y="308555"/>
            <a:ext cx="4680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dirty="0" smtClean="0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Bookman Old Style" pitchFamily="18" charset="0"/>
              </a:rPr>
              <a:t>Зима</a:t>
            </a:r>
            <a:endParaRPr lang="ru-RU" sz="7200" dirty="0">
              <a:solidFill>
                <a:schemeClr val="bg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30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man Old Style" pitchFamily="18" charset="0"/>
              </a:rPr>
              <a:t>Серебряная сказка</a:t>
            </a:r>
            <a:endParaRPr lang="ru-RU" sz="48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4" name="Picture 3" descr="706-1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lum bright="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2898" r="1785" b="2928"/>
          <a:stretch>
            <a:fillRect/>
          </a:stretch>
        </p:blipFill>
        <p:spPr bwMode="auto">
          <a:xfrm>
            <a:off x="4740568" y="1367640"/>
            <a:ext cx="4055025" cy="2440524"/>
          </a:xfrm>
          <a:prstGeom prst="rect">
            <a:avLst/>
          </a:prstGeom>
          <a:noFill/>
          <a:ln w="5715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039178" y="3389456"/>
            <a:ext cx="255854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Шишкин И.И. Зима</a:t>
            </a:r>
          </a:p>
        </p:txBody>
      </p:sp>
      <p:pic>
        <p:nvPicPr>
          <p:cNvPr id="6" name="Picture 6" descr="185-1"/>
          <p:cNvPicPr>
            <a:picLocks noChangeAspect="1" noChangeArrowheads="1"/>
          </p:cNvPicPr>
          <p:nvPr/>
        </p:nvPicPr>
        <p:blipFill>
          <a:blip r:embed="rId6">
            <a:lum bright="24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" t="1563" r="3999" b="1563"/>
          <a:stretch>
            <a:fillRect/>
          </a:stretch>
        </p:blipFill>
        <p:spPr bwMode="auto">
          <a:xfrm>
            <a:off x="611560" y="1363836"/>
            <a:ext cx="3456384" cy="5354186"/>
          </a:xfrm>
          <a:prstGeom prst="rect">
            <a:avLst/>
          </a:prstGeom>
          <a:noFill/>
          <a:ln w="5715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611823" y="5852068"/>
            <a:ext cx="245612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Грабарь И.Э. </a:t>
            </a:r>
            <a:b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</a:b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Февральская лазурь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568" y="4149080"/>
            <a:ext cx="4223920" cy="2571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Прямоугольник 7"/>
          <p:cNvSpPr/>
          <p:nvPr/>
        </p:nvSpPr>
        <p:spPr>
          <a:xfrm>
            <a:off x="6852528" y="6010136"/>
            <a:ext cx="21027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 smtClean="0"/>
              <a:t>Н. Крымов</a:t>
            </a:r>
          </a:p>
          <a:p>
            <a:pPr algn="r"/>
            <a:r>
              <a:rPr lang="ru-RU" sz="2000" b="1" dirty="0"/>
              <a:t>Зимний вечер </a:t>
            </a:r>
          </a:p>
        </p:txBody>
      </p:sp>
      <p:pic>
        <p:nvPicPr>
          <p:cNvPr id="3" name="волшебная_музыка_зимы_падал_снег_очень_красивая_-_слушать_онлайн_volshebnaya_muzyka_zimy_padal_sneg_ochen_krasivaya_скачать_mp3_бесплатно_-_Wunder_Musik_Winter_(music.uz.c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12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546ce71e712729d4f8af7e9263778ae0398a"/>
</p:tagLst>
</file>

<file path=ppt/theme/theme1.xml><?xml version="1.0" encoding="utf-8"?>
<a:theme xmlns:a="http://schemas.openxmlformats.org/drawingml/2006/main" name="christmas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Шары">
  <a:themeElements>
    <a:clrScheme name="Шары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Шары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ры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ры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ры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1142</TotalTime>
  <Words>777</Words>
  <Application>Microsoft Office PowerPoint</Application>
  <PresentationFormat>Экран (4:3)</PresentationFormat>
  <Paragraphs>197</Paragraphs>
  <Slides>25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27" baseType="lpstr">
      <vt:lpstr>christmas2</vt:lpstr>
      <vt:lpstr>Шары</vt:lpstr>
      <vt:lpstr>Н –НН в суффиксах прилагательных</vt:lpstr>
      <vt:lpstr>Цели урока:</vt:lpstr>
      <vt:lpstr>Презентация PowerPoint</vt:lpstr>
      <vt:lpstr>Речь. Речь. Речь…</vt:lpstr>
      <vt:lpstr>Творческий орфографический диктант </vt:lpstr>
      <vt:lpstr>Презентация PowerPoint</vt:lpstr>
      <vt:lpstr>Презентация PowerPoint</vt:lpstr>
      <vt:lpstr>Презентация PowerPoint</vt:lpstr>
      <vt:lpstr>Серебряная сказка</vt:lpstr>
      <vt:lpstr>Презентация PowerPoint</vt:lpstr>
      <vt:lpstr>Презентация PowerPoint</vt:lpstr>
      <vt:lpstr>-</vt:lpstr>
      <vt:lpstr>Физминутка</vt:lpstr>
      <vt:lpstr>Образуйте   прилагательные </vt:lpstr>
      <vt:lpstr>Образуйте прилагательные</vt:lpstr>
      <vt:lpstr>Впишите прилагательные в таблицу,  обозначая орфограмму «Н и НН в суффиксах прилагательных»  </vt:lpstr>
      <vt:lpstr>Проверяем! </vt:lpstr>
      <vt:lpstr> Цветной диктант Если в слове пишется Н, то сектор закрашиваем зелёным цветом, а если НН – красным.</vt:lpstr>
      <vt:lpstr> Цветной диктант </vt:lpstr>
      <vt:lpstr>Презентация PowerPoint</vt:lpstr>
      <vt:lpstr>Закончите  фразу</vt:lpstr>
      <vt:lpstr>Презентация PowerPoint</vt:lpstr>
      <vt:lpstr>Презентация PowerPoint</vt:lpstr>
      <vt:lpstr>Найди восемь ошибок </vt:lpstr>
      <vt:lpstr>Игра  «Кто быстрее»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 –НН в суффиксах прилагательных</dc:title>
  <dc:creator>Admin</dc:creator>
  <cp:lastModifiedBy>Admin</cp:lastModifiedBy>
  <cp:revision>85</cp:revision>
  <dcterms:created xsi:type="dcterms:W3CDTF">2015-01-27T20:35:51Z</dcterms:created>
  <dcterms:modified xsi:type="dcterms:W3CDTF">2015-02-04T19:27:32Z</dcterms:modified>
</cp:coreProperties>
</file>