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6" r:id="rId2"/>
    <p:sldId id="323" r:id="rId3"/>
    <p:sldId id="324" r:id="rId4"/>
    <p:sldId id="325" r:id="rId5"/>
    <p:sldId id="326" r:id="rId6"/>
    <p:sldId id="329" r:id="rId7"/>
    <p:sldId id="328" r:id="rId8"/>
    <p:sldId id="327" r:id="rId9"/>
    <p:sldId id="330" r:id="rId10"/>
    <p:sldId id="331" r:id="rId11"/>
    <p:sldId id="332" r:id="rId12"/>
    <p:sldId id="333" r:id="rId13"/>
    <p:sldId id="335" r:id="rId14"/>
    <p:sldId id="338" r:id="rId15"/>
    <p:sldId id="339" r:id="rId16"/>
    <p:sldId id="29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183E6-B576-4341-8B95-6308D9D3069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7A98A-4043-4703-8C84-84A5D6D1B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8065B-7CFF-47F3-ABE2-AC88924849BA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099B5-DD43-4B22-BE70-77FF7EF05EDA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39E0C-CE2B-48AF-8C1E-0480F37BA9BB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7C787-A500-4311-83ED-DBBEEA90FB25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A98A-4043-4703-8C84-84A5D6D1B46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57148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Конспект урока биологии в 6 классе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«Ткани растений </a:t>
            </a:r>
            <a:r>
              <a:rPr lang="ru-RU" sz="32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животных»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428868"/>
            <a:ext cx="3857652" cy="3098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Documents and Settings\ученик6\Мои документы\Мокеева С.Н\Разработки уроков\урок биологии 6 класс\ткани растений и животных\англн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14942" y="6143644"/>
            <a:ext cx="2519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</a:rPr>
              <a:t>основная ткань корня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ученик6\Мои документы\Мокеева С.Н\Разработки уроков\урок биологии 6 класс\ткани растений и животных\е8щен7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857224" y="428604"/>
            <a:ext cx="4085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 smtClean="0"/>
              <a:t>Эпителиальная ткань: </a:t>
            </a:r>
            <a:endParaRPr lang="ru-RU" sz="3200" dirty="0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214514" y="928670"/>
            <a:ext cx="69294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/>
              <a:t>защищает </a:t>
            </a:r>
            <a:r>
              <a:rPr lang="ru-RU" sz="3600" dirty="0"/>
              <a:t>от неблагоприятных </a:t>
            </a:r>
            <a:r>
              <a:rPr lang="ru-RU" sz="3600" dirty="0" smtClean="0"/>
              <a:t>воздействий  окружающей среды</a:t>
            </a:r>
            <a:endParaRPr lang="ru-RU" sz="3600" dirty="0"/>
          </a:p>
        </p:txBody>
      </p:sp>
      <p:sp>
        <p:nvSpPr>
          <p:cNvPr id="5133" name="AutoShape 2" descr="xme://xs3/docs/botany/html/images/10_2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4" name="AutoShape 2" descr="xme://xs3/docs/BF6323DA3215A3F148EAB037F9C3B20D/x21/image01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6" name="AutoShape 5" descr="xme://xs3/docs/BF6323DA3215A3F148EAB037F9C3B20D/x21/image01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7" name="AutoShape 7" descr="xme://xs3/docs/BF6323DA3215A3F148EAB037F9C3B20D/x21/image01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8" name="AutoShape 9" descr="xme://xs3/docs/BF6323DA3215A3F148EAB037F9C3B20D/x21/image01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9" name="AutoShape 11" descr="xme://xs3/docs/BF6323DA3215A3F148EAB037F9C3B20D/x21/image01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0" name="AutoShape 13" descr="xme://xs3/docs/BF6323DA3215A3F148EAB037F9C3B20D/x21/image01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1" name="AutoShape 15" descr="xme://xs3/docs/BF6323DA3215A3F148EAB037F9C3B20D/x21/image01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2" name="AutoShape 17" descr="xme://xs3/docs/BF6323DA3215A3F148EAB037F9C3B20D/x21/image01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3" name="AutoShape 19" descr="xme://xs3/docs/BF6323DA3215A3F148EAB037F9C3B20D/x21/image01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3794" name="Picture 2" descr="C:\Documents and Settings\ученик6\Мои документы\Мокеева С.Н\Разработки уроков\урок биологии 6 класс\ткани растений и животных\550px-8_8_16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3116"/>
            <a:ext cx="6024568" cy="4458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28596" y="285728"/>
            <a:ext cx="44314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 smtClean="0"/>
              <a:t>Соединительная ткань: </a:t>
            </a:r>
            <a:endParaRPr lang="ru-RU" sz="3200" dirty="0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00034" y="785794"/>
            <a:ext cx="792959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/>
              <a:t>выполняет множество функций:</a:t>
            </a:r>
          </a:p>
          <a:p>
            <a:pPr>
              <a:buFontTx/>
              <a:buChar char="-"/>
            </a:pPr>
            <a:r>
              <a:rPr lang="ru-RU" sz="3200" dirty="0"/>
              <a:t>защитную</a:t>
            </a:r>
          </a:p>
          <a:p>
            <a:pPr>
              <a:buFontTx/>
              <a:buChar char="-"/>
            </a:pPr>
            <a:r>
              <a:rPr lang="ru-RU" sz="3200" dirty="0"/>
              <a:t>опорную</a:t>
            </a:r>
          </a:p>
          <a:p>
            <a:pPr>
              <a:buFontTx/>
              <a:buChar char="-"/>
            </a:pPr>
            <a:r>
              <a:rPr lang="ru-RU" sz="3200" dirty="0"/>
              <a:t>транспортную</a:t>
            </a:r>
          </a:p>
          <a:p>
            <a:pPr>
              <a:buFontTx/>
              <a:buChar char="-"/>
            </a:pPr>
            <a:r>
              <a:rPr lang="ru-RU" sz="3200" dirty="0"/>
              <a:t>заполняет промежутки между органами</a:t>
            </a:r>
          </a:p>
        </p:txBody>
      </p:sp>
      <p:sp>
        <p:nvSpPr>
          <p:cNvPr id="1036" name="AutoShape 2" descr="xme://xs3/docs/botany/html/images/10_2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3214678" y="3857628"/>
          <a:ext cx="3043941" cy="2286003"/>
        </p:xfrm>
        <a:graphic>
          <a:graphicData uri="http://schemas.openxmlformats.org/presentationml/2006/ole">
            <p:oleObj spid="_x0000_s32770" name="Image" r:id="rId4" imgW="2960819" imgH="2223791" progId="">
              <p:embed/>
            </p:oleObj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6373813" y="3857628"/>
          <a:ext cx="2702554" cy="2285997"/>
        </p:xfrm>
        <a:graphic>
          <a:graphicData uri="http://schemas.openxmlformats.org/presentationml/2006/ole">
            <p:oleObj spid="_x0000_s32771" name="Image" r:id="rId5" imgW="2884575" imgH="2134839" progId="">
              <p:embed/>
            </p:oleObj>
          </a:graphicData>
        </a:graphic>
      </p:graphicFrame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857628"/>
            <a:ext cx="2828952" cy="2286016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285852" y="6215082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Жир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6215082"/>
            <a:ext cx="777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Кость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00958" y="6215082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Кровь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57158" y="214290"/>
            <a:ext cx="32548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 smtClean="0"/>
              <a:t>Мышечная ткань:</a:t>
            </a:r>
            <a:endParaRPr lang="ru-RU" sz="3200" dirty="0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7158" y="714356"/>
            <a:ext cx="7429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/>
              <a:t>движение органов и организма.</a:t>
            </a:r>
          </a:p>
        </p:txBody>
      </p:sp>
      <p:sp>
        <p:nvSpPr>
          <p:cNvPr id="2059" name="AutoShape 2" descr="xme://xs3/docs/botany/html/images/10_2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19" name="Picture 3" descr="C:\Documents and Settings\ученик6\Мои документы\Мокеева С.Н\Разработки уроков\урок биологии 6 класс\ткани растений и животных\упу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8138778" cy="447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85720" y="357166"/>
            <a:ext cx="29181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 smtClean="0"/>
              <a:t>Нервная ткань:</a:t>
            </a:r>
            <a:endParaRPr lang="ru-RU" sz="3200" dirty="0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7158" y="1071546"/>
            <a:ext cx="79296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/>
              <a:t>контролирует работу </a:t>
            </a:r>
            <a:r>
              <a:rPr lang="ru-RU" sz="3200" dirty="0" smtClean="0"/>
              <a:t> всего организма</a:t>
            </a:r>
            <a:endParaRPr lang="ru-RU" sz="3200" dirty="0"/>
          </a:p>
        </p:txBody>
      </p:sp>
      <p:sp>
        <p:nvSpPr>
          <p:cNvPr id="6154" name="AutoShape 2" descr="xme://xs3/docs/botany/html/images/10_2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AutoShape 5" descr="xme://xs3/docs/botany/html/images/02_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2328885" cy="471235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" name="Выноска 3 (граница и черта) 19"/>
          <p:cNvSpPr/>
          <p:nvPr/>
        </p:nvSpPr>
        <p:spPr>
          <a:xfrm>
            <a:off x="4143372" y="2143116"/>
            <a:ext cx="3500462" cy="428625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67692"/>
              <a:gd name="adj8" fmla="val -609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dirty="0"/>
              <a:t>Нейрон – нервная клетка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000372"/>
            <a:ext cx="5290246" cy="357188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Домашнее задание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1"/>
            <a:ext cx="8229600" cy="178595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Изучить текст учебника  §5, </a:t>
            </a:r>
          </a:p>
          <a:p>
            <a:pPr algn="ctr">
              <a:buNone/>
            </a:pPr>
            <a:r>
              <a:rPr lang="ru-RU" dirty="0" smtClean="0"/>
              <a:t>выучить типы тканей их строение и функции по таблице  в тетради. </a:t>
            </a:r>
          </a:p>
        </p:txBody>
      </p:sp>
      <p:pic>
        <p:nvPicPr>
          <p:cNvPr id="2050" name="Picture 2" descr="C:\Documents and Settings\ученик6\Мои документы\Мокеева С.Н\Разработки уроков\урок биологии 6 класс\химический состав клеток\90672040_4010031_585c40b5e05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00694" y="3786190"/>
            <a:ext cx="268915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  </a:t>
            </a:r>
            <a:r>
              <a:rPr lang="ru-RU" sz="4000" b="1" u="sng" dirty="0" smtClean="0"/>
              <a:t>Межклеточное вещество </a:t>
            </a:r>
            <a:r>
              <a:rPr lang="ru-RU" sz="4000" dirty="0" smtClean="0"/>
              <a:t>– вещество, соединяющее клетки внутри ткани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71744"/>
            <a:ext cx="6544643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786050" y="5429264"/>
            <a:ext cx="3924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Хрящ (А)</a:t>
            </a:r>
            <a:r>
              <a:rPr lang="ru-RU" dirty="0" smtClean="0"/>
              <a:t>: </a:t>
            </a:r>
          </a:p>
          <a:p>
            <a:pPr algn="ctr"/>
            <a:r>
              <a:rPr lang="ru-RU" dirty="0" smtClean="0"/>
              <a:t>1- межклеточное вещество; 2 - клетки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1142984"/>
            <a:ext cx="8786842" cy="5072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chemeClr val="tx1"/>
              </a:solidFill>
            </a:endParaRPr>
          </a:p>
          <a:p>
            <a:pPr algn="ctr"/>
            <a:endParaRPr lang="ru-RU" sz="4000" b="1" dirty="0" smtClean="0">
              <a:solidFill>
                <a:schemeClr val="tx1"/>
              </a:solidFill>
            </a:endParaRPr>
          </a:p>
          <a:p>
            <a:pPr algn="ctr"/>
            <a:endParaRPr lang="ru-RU" sz="4000" b="1" dirty="0" smtClean="0">
              <a:solidFill>
                <a:schemeClr val="tx1"/>
              </a:solidFill>
            </a:endParaRPr>
          </a:p>
          <a:p>
            <a:pPr algn="ctr"/>
            <a:endParaRPr lang="ru-RU" sz="4000" b="1" dirty="0" smtClean="0">
              <a:solidFill>
                <a:schemeClr val="tx1"/>
              </a:solidFill>
            </a:endParaRPr>
          </a:p>
          <a:p>
            <a:pPr algn="ctr"/>
            <a:endParaRPr lang="ru-RU" sz="4000" b="1" dirty="0" smtClean="0">
              <a:solidFill>
                <a:schemeClr val="tx1"/>
              </a:solidFill>
            </a:endParaRPr>
          </a:p>
          <a:p>
            <a:pPr algn="ctr"/>
            <a:endParaRPr lang="ru-RU" sz="4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Межклеточное    вещество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142852"/>
            <a:ext cx="4222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5400" u="sng" dirty="0" smtClean="0"/>
              <a:t>Ткань</a:t>
            </a:r>
            <a:endParaRPr lang="ru-RU" sz="5400" u="sng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43042" y="1714488"/>
            <a:ext cx="221457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Клетка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71934" y="1714488"/>
            <a:ext cx="221457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Клетка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00826" y="1714488"/>
            <a:ext cx="221457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Клетка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488" y="2928934"/>
            <a:ext cx="221457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Клетка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72132" y="2928934"/>
            <a:ext cx="221457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Клетка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34" y="2928934"/>
            <a:ext cx="221457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Клетка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14480" y="4071942"/>
            <a:ext cx="221457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Клетка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86248" y="4071942"/>
            <a:ext cx="221457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Клетка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15140" y="4071942"/>
            <a:ext cx="221457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Клетка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Таблица </a:t>
            </a:r>
            <a:br>
              <a:rPr lang="ru-RU" dirty="0" smtClean="0"/>
            </a:br>
            <a:r>
              <a:rPr lang="ru-RU" dirty="0" smtClean="0"/>
              <a:t>«Ткани растений и животных»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8" y="1857364"/>
          <a:ext cx="8644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00"/>
                <a:gridCol w="2161000"/>
                <a:gridCol w="2161000"/>
                <a:gridCol w="216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Ткань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Строение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Функции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Что образуют?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tx1"/>
                          </a:solidFill>
                        </a:rPr>
                        <a:t>Ткани растений</a:t>
                      </a:r>
                      <a:endParaRPr lang="ru-RU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Образовательная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Покровная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Механическая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Проводящая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tx1"/>
                          </a:solidFill>
                        </a:rPr>
                        <a:t>Ткани  животных</a:t>
                      </a:r>
                      <a:endParaRPr lang="ru-RU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Эпителиальная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Соединительная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Мышечная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Нервная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 algn="l"/>
            <a:r>
              <a:rPr lang="ru-RU" u="sng" dirty="0" smtClean="0"/>
              <a:t>Физкультминутка</a:t>
            </a:r>
            <a:endParaRPr lang="ru-RU" u="sng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00166" y="856357"/>
            <a:ext cx="5954451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«Не боюсь»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 скажу себе, друзья,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 боюсь я никогда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Ни диктанта, ни контрольной,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Ни стихов и ни задач,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Ни проблем, ни неудач.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 спокоен, терпелив,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Сдержан я и не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хмурлив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Просто не люблю я страх,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 держу себя в руках.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78" name="Рисунок 7" descr="Описание: http://www.vlivkor.com/uploads/posts/2008-12/1229417446_01_jpeg.jpg"/>
          <p:cNvPicPr>
            <a:picLocks noChangeAspect="1" noChangeArrowheads="1"/>
          </p:cNvPicPr>
          <p:nvPr/>
        </p:nvPicPr>
        <p:blipFill>
          <a:blip r:embed="rId2"/>
          <a:srcRect b="7106"/>
          <a:stretch>
            <a:fillRect/>
          </a:stretch>
        </p:blipFill>
        <p:spPr bwMode="auto">
          <a:xfrm>
            <a:off x="6500827" y="0"/>
            <a:ext cx="2643174" cy="2436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«Ткани растений»</a:t>
            </a:r>
            <a:br>
              <a:rPr lang="ru-RU" dirty="0" smtClean="0"/>
            </a:br>
            <a:r>
              <a:rPr lang="ru-RU" u="sng" dirty="0" smtClean="0"/>
              <a:t>Образовательная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626" name="Picture 2" descr="C:\Documents and Settings\ученик6\Мои документы\Мокеева С.Н\Разработки уроков\урок биологии 6 класс\ткани растений и животных\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768" y="6072206"/>
            <a:ext cx="105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Камбий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ученик6\Мои документы\Мокеева С.Н\Разработки уроков\урок биологии 6 класс\ткани растений и животных\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Documents and Settings\ученик6\Мои документы\Мокеева С.Н\Разработки уроков\урок биологии 6 класс\ткани растений и животных\563_big_1344925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53208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ученик6\Мои документы\Мокеева С.Н\Разработки уроков\урок биологии 6 класс\ткани растений и животных\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199</Words>
  <PresentationFormat>Экран (4:3)</PresentationFormat>
  <Paragraphs>78</Paragraphs>
  <Slides>16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Image</vt:lpstr>
      <vt:lpstr>Слайд 1</vt:lpstr>
      <vt:lpstr>Слайд 2</vt:lpstr>
      <vt:lpstr>Слайд 3</vt:lpstr>
      <vt:lpstr>Таблица  «Ткани растений и животных»</vt:lpstr>
      <vt:lpstr>Физкультминутка</vt:lpstr>
      <vt:lpstr>«Ткани растений» Образовательная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Ирина</cp:lastModifiedBy>
  <cp:revision>227</cp:revision>
  <dcterms:modified xsi:type="dcterms:W3CDTF">2015-10-30T08:23:47Z</dcterms:modified>
</cp:coreProperties>
</file>