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DC50D-2935-4083-860A-AE67C17E0ACD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ED2EE-BAF1-4DE8-9A2F-B599D607A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ED2EE-BAF1-4DE8-9A2F-B599D607A41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ED2EE-BAF1-4DE8-9A2F-B599D607A41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9E18-F623-4058-9D36-DBF5B8EE0686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BB2C-CDF3-495D-AA6F-2AB790B95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Окружающий мир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 класс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УМК «Начальная школа 21 века»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9600" b="1" dirty="0" smtClean="0">
                <a:solidFill>
                  <a:srgbClr val="FF0000"/>
                </a:solidFill>
              </a:rPr>
              <a:t>«Ты – пешеход»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Трубинова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Лариса Геннадьевна,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МАОУ СОШ № 25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г. Балаково Саратовской области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 чём говорят эти знаки?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C:\Documents and Settings\Администратор\Рабочий стол\ПДД картинки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Рабочий стол\ПДД картинки\2355674-bff3ff07c84ef50c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256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428992" y="1643050"/>
            <a:ext cx="52149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ВЕЛОСИПЕДНАЯ ДОРОЖКА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286256"/>
            <a:ext cx="52149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ДВИЖЕНИЕ НА ВЕЛОСИПЕДАХ ЗАПРЕЩЕНО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Проверь себя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50072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b="1" dirty="0"/>
              <a:t>Какой стороны придерживаются пешеходы и машины на дорогах?</a:t>
            </a:r>
          </a:p>
          <a:p>
            <a:r>
              <a:rPr lang="ru-RU" sz="3800" b="1" dirty="0"/>
              <a:t>С – </a:t>
            </a:r>
            <a:r>
              <a:rPr lang="ru-RU" sz="3800" b="1" i="1" dirty="0"/>
              <a:t>левой</a:t>
            </a:r>
            <a:endParaRPr lang="ru-RU" sz="3800" b="1" dirty="0"/>
          </a:p>
          <a:p>
            <a:r>
              <a:rPr lang="ru-RU" sz="3800" b="1" dirty="0">
                <a:solidFill>
                  <a:srgbClr val="FF0000"/>
                </a:solidFill>
              </a:rPr>
              <a:t>З </a:t>
            </a:r>
            <a:r>
              <a:rPr lang="ru-RU" sz="3800" b="1" dirty="0"/>
              <a:t>– </a:t>
            </a:r>
            <a:r>
              <a:rPr lang="ru-RU" sz="3800" b="1" i="1" dirty="0"/>
              <a:t>правой</a:t>
            </a:r>
            <a:endParaRPr lang="ru-RU" sz="3800" b="1" dirty="0"/>
          </a:p>
          <a:p>
            <a:pPr lvl="0"/>
            <a:r>
              <a:rPr lang="ru-RU" sz="3800" b="1" dirty="0"/>
              <a:t>Если человек </a:t>
            </a:r>
            <a:r>
              <a:rPr lang="ru-RU" sz="3800" b="1" dirty="0" smtClean="0"/>
              <a:t>управляет транспортом,  его называют:</a:t>
            </a:r>
            <a:endParaRPr lang="ru-RU" sz="3800" b="1" dirty="0"/>
          </a:p>
          <a:p>
            <a:r>
              <a:rPr lang="ru-RU" sz="3800" b="1" dirty="0" smtClean="0"/>
              <a:t> М</a:t>
            </a:r>
            <a:r>
              <a:rPr lang="ru-RU" sz="3800" b="1" dirty="0"/>
              <a:t> – </a:t>
            </a:r>
            <a:r>
              <a:rPr lang="ru-RU" sz="3800" b="1" i="1" dirty="0"/>
              <a:t>пассажир</a:t>
            </a:r>
            <a:endParaRPr lang="ru-RU" sz="3800" b="1" dirty="0"/>
          </a:p>
          <a:p>
            <a:r>
              <a:rPr lang="ru-RU" sz="3800" b="1" dirty="0" smtClean="0">
                <a:solidFill>
                  <a:srgbClr val="FF0000"/>
                </a:solidFill>
              </a:rPr>
              <a:t>Н</a:t>
            </a:r>
            <a:r>
              <a:rPr lang="ru-RU" sz="3800" b="1" i="1" dirty="0" smtClean="0"/>
              <a:t>– </a:t>
            </a:r>
            <a:r>
              <a:rPr lang="ru-RU" sz="3800" b="1" i="1" dirty="0"/>
              <a:t>водитель</a:t>
            </a:r>
            <a:endParaRPr lang="ru-RU" sz="3800" b="1" dirty="0"/>
          </a:p>
          <a:p>
            <a:pPr lvl="0"/>
            <a:r>
              <a:rPr lang="ru-RU" sz="3800" b="1" dirty="0"/>
              <a:t>Место, отведенное для ходьбы пешеходов, называется…</a:t>
            </a:r>
          </a:p>
          <a:p>
            <a:r>
              <a:rPr lang="ru-RU" sz="3800" b="1" dirty="0">
                <a:solidFill>
                  <a:srgbClr val="FF0000"/>
                </a:solidFill>
              </a:rPr>
              <a:t>А</a:t>
            </a:r>
            <a:r>
              <a:rPr lang="ru-RU" sz="3800" b="1" dirty="0"/>
              <a:t> – </a:t>
            </a:r>
            <a:r>
              <a:rPr lang="ru-RU" sz="3800" b="1" i="1" dirty="0"/>
              <a:t>тротуар</a:t>
            </a:r>
            <a:endParaRPr lang="ru-RU" sz="3800" b="1" dirty="0"/>
          </a:p>
          <a:p>
            <a:r>
              <a:rPr lang="ru-RU" sz="3800" b="1" dirty="0"/>
              <a:t>О – </a:t>
            </a:r>
            <a:r>
              <a:rPr lang="ru-RU" sz="3800" b="1" i="1" dirty="0"/>
              <a:t>шоссе</a:t>
            </a:r>
            <a:endParaRPr lang="ru-RU" sz="3800" b="1" dirty="0"/>
          </a:p>
          <a:p>
            <a:pPr lvl="0"/>
            <a:r>
              <a:rPr lang="ru-RU" sz="3800" b="1" dirty="0"/>
              <a:t>Знак «Пешеходный переход» выглядит:</a:t>
            </a:r>
          </a:p>
          <a:p>
            <a:r>
              <a:rPr lang="ru-RU" sz="3800" b="1" dirty="0">
                <a:solidFill>
                  <a:srgbClr val="FF0000"/>
                </a:solidFill>
              </a:rPr>
              <a:t>Т</a:t>
            </a:r>
            <a:r>
              <a:rPr lang="ru-RU" sz="3800" b="1" dirty="0"/>
              <a:t> – </a:t>
            </a:r>
            <a:r>
              <a:rPr lang="ru-RU" sz="3800" b="1" i="1" dirty="0"/>
              <a:t>синий квадрат, внутри белый треугольник с изображением человека</a:t>
            </a:r>
            <a:endParaRPr lang="ru-RU" sz="3800" b="1" dirty="0"/>
          </a:p>
          <a:p>
            <a:r>
              <a:rPr lang="ru-RU" sz="3800" b="1" dirty="0"/>
              <a:t>Д – </a:t>
            </a:r>
            <a:r>
              <a:rPr lang="ru-RU" sz="3800" b="1" i="1" dirty="0"/>
              <a:t>красный треугольник с изображением человека</a:t>
            </a:r>
            <a:endParaRPr lang="ru-RU" sz="3800" b="1" dirty="0"/>
          </a:p>
          <a:p>
            <a:pPr lvl="0"/>
            <a:r>
              <a:rPr lang="ru-RU" sz="3800" b="1" dirty="0"/>
              <a:t>Переходя улицу, надо сначала посмотреть:</a:t>
            </a:r>
          </a:p>
          <a:p>
            <a:r>
              <a:rPr lang="ru-RU" sz="3800" b="1" dirty="0"/>
              <a:t>А </a:t>
            </a:r>
            <a:r>
              <a:rPr lang="ru-RU" sz="3800" b="1" i="1" dirty="0"/>
              <a:t>– направо</a:t>
            </a:r>
            <a:endParaRPr lang="ru-RU" sz="3800" b="1" dirty="0"/>
          </a:p>
          <a:p>
            <a:r>
              <a:rPr lang="ru-RU" sz="3800" b="1" dirty="0">
                <a:solidFill>
                  <a:srgbClr val="FF0000"/>
                </a:solidFill>
              </a:rPr>
              <a:t>О</a:t>
            </a:r>
            <a:r>
              <a:rPr lang="ru-RU" sz="3800" b="1" dirty="0"/>
              <a:t> – </a:t>
            </a:r>
            <a:r>
              <a:rPr lang="ru-RU" sz="3800" b="1" i="1" dirty="0"/>
              <a:t>налево</a:t>
            </a:r>
            <a:endParaRPr lang="ru-RU" sz="3800" b="1" dirty="0"/>
          </a:p>
          <a:p>
            <a:pPr lvl="0"/>
            <a:r>
              <a:rPr lang="ru-RU" sz="3800" b="1" dirty="0"/>
              <a:t>С какого возраста разрешается езда на велосипеде по улицам города?</a:t>
            </a:r>
          </a:p>
          <a:p>
            <a:r>
              <a:rPr lang="ru-RU" sz="3800" b="1" dirty="0"/>
              <a:t>Г – </a:t>
            </a:r>
            <a:r>
              <a:rPr lang="ru-RU" sz="3800" b="1" i="1" dirty="0"/>
              <a:t>с 10 лет</a:t>
            </a:r>
            <a:endParaRPr lang="ru-RU" sz="3800" b="1" dirty="0"/>
          </a:p>
          <a:p>
            <a:r>
              <a:rPr lang="ru-RU" sz="3800" b="1" dirty="0">
                <a:solidFill>
                  <a:srgbClr val="FF0000"/>
                </a:solidFill>
              </a:rPr>
              <a:t>К </a:t>
            </a:r>
            <a:r>
              <a:rPr lang="ru-RU" sz="3800" b="1" dirty="0"/>
              <a:t>– </a:t>
            </a:r>
            <a:r>
              <a:rPr lang="ru-RU" sz="3800" b="1" i="1" dirty="0"/>
              <a:t>с 14 лет</a:t>
            </a:r>
            <a:endParaRPr lang="ru-RU" sz="3800" b="1" dirty="0"/>
          </a:p>
          <a:p>
            <a:pPr>
              <a:buNone/>
            </a:pPr>
            <a:r>
              <a:rPr lang="ru-RU" sz="6500" b="1" dirty="0" smtClean="0">
                <a:solidFill>
                  <a:srgbClr val="FF0000"/>
                </a:solidFill>
              </a:rPr>
              <a:t>                                  </a:t>
            </a:r>
            <a:endParaRPr lang="ru-RU" sz="6500" b="1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35729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071802" y="5786454"/>
            <a:ext cx="2643206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ЗНАТОК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Интернет- ресурсы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50072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800" b="1" dirty="0" smtClean="0"/>
              <a:t> </a:t>
            </a:r>
            <a:endParaRPr lang="ru-RU" sz="3800" b="1" dirty="0"/>
          </a:p>
          <a:p>
            <a:pPr>
              <a:buNone/>
            </a:pPr>
            <a:r>
              <a:rPr lang="en-US" sz="2800" b="1" dirty="0" smtClean="0"/>
              <a:t>http://www.ivi.ru/watch/azbuka_bezopasnosti</a:t>
            </a:r>
            <a:r>
              <a:rPr lang="ru-RU" sz="2800" b="1" dirty="0" smtClean="0"/>
              <a:t>    </a:t>
            </a:r>
          </a:p>
          <a:p>
            <a:pPr>
              <a:buNone/>
            </a:pPr>
            <a:r>
              <a:rPr lang="en-US" sz="2800" b="1" dirty="0" smtClean="0"/>
              <a:t>http://www.olesya-emelyanova.ru/index-stihi-dorozhnye_znaki.html</a:t>
            </a:r>
            <a:r>
              <a:rPr lang="ru-RU" sz="2800" b="1" dirty="0" smtClean="0"/>
              <a:t>  </a:t>
            </a:r>
          </a:p>
          <a:p>
            <a:pPr>
              <a:buNone/>
            </a:pPr>
            <a:r>
              <a:rPr lang="en-US" sz="2800" b="1" dirty="0" smtClean="0"/>
              <a:t>http://www.yandex.ru/search/?text=</a:t>
            </a:r>
            <a:r>
              <a:rPr lang="ru-RU" sz="2800" b="1" dirty="0" smtClean="0"/>
              <a:t>картинки%20кроша&amp;</a:t>
            </a:r>
            <a:r>
              <a:rPr lang="en-US" sz="2800" b="1" dirty="0" err="1" smtClean="0"/>
              <a:t>clid</a:t>
            </a:r>
            <a:r>
              <a:rPr lang="en-US" sz="2800" b="1" dirty="0" smtClean="0"/>
              <a:t>=9582&amp;lr=194</a:t>
            </a:r>
            <a:r>
              <a:rPr lang="ru-RU" sz="2800" b="1" smtClean="0"/>
              <a:t>       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«Ты – пешеход»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857364"/>
            <a:ext cx="6186502" cy="457203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6400" b="1" dirty="0" smtClean="0">
                <a:solidFill>
                  <a:schemeClr val="accent1">
                    <a:lumMod val="50000"/>
                  </a:schemeClr>
                </a:solidFill>
              </a:rPr>
              <a:t>Какие  </a:t>
            </a:r>
            <a:r>
              <a:rPr lang="ru-RU" sz="6400" b="1" dirty="0">
                <a:solidFill>
                  <a:schemeClr val="accent1">
                    <a:lumMod val="50000"/>
                  </a:schemeClr>
                </a:solidFill>
              </a:rPr>
              <a:t>правила  движения нужно соблюдать </a:t>
            </a:r>
            <a:r>
              <a:rPr lang="ru-RU" sz="6400" b="1" dirty="0" smtClean="0">
                <a:solidFill>
                  <a:schemeClr val="accent1">
                    <a:lumMod val="50000"/>
                  </a:schemeClr>
                </a:solidFill>
              </a:rPr>
              <a:t>пешеходам?</a:t>
            </a:r>
          </a:p>
          <a:p>
            <a:pPr lvl="0">
              <a:buNone/>
            </a:pPr>
            <a:r>
              <a:rPr lang="ru-RU" sz="6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6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6400" b="1" dirty="0">
                <a:solidFill>
                  <a:schemeClr val="accent1">
                    <a:lumMod val="50000"/>
                  </a:schemeClr>
                </a:solidFill>
              </a:rPr>
              <a:t>Какие  помощники есть у пешеходов?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8" name="Picture 4" descr="C:\Documents and Settings\Администратор\Рабочий стол\ПДД картинки\1289213964_etima67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174783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Части улицы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9164f1b3cd6fa235a4163826cefe059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358246" cy="5304271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1428728" y="3643314"/>
            <a:ext cx="928694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795574" y="6000768"/>
            <a:ext cx="847732" cy="2952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643570" y="3500438"/>
            <a:ext cx="1000132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357422" y="3214686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</a:t>
            </a:r>
            <a:r>
              <a:rPr lang="ru-RU" b="1" dirty="0" smtClean="0"/>
              <a:t>ордюр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43306" y="5715016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дорога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3357562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</a:t>
            </a:r>
            <a:r>
              <a:rPr lang="ru-RU" b="1" dirty="0" smtClean="0"/>
              <a:t>ротуар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СВЕТОФОР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Администратор\Рабочий стол\ПДД картинки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286016" cy="30003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71802" y="3357562"/>
            <a:ext cx="55721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Цвет </a:t>
            </a:r>
            <a:r>
              <a:rPr lang="ru-RU" sz="2800" b="1" dirty="0" smtClean="0">
                <a:solidFill>
                  <a:srgbClr val="00B050"/>
                </a:solidFill>
              </a:rPr>
              <a:t>ЗЕЛЁНЫЙ</a:t>
            </a:r>
            <a:r>
              <a:rPr lang="ru-RU" sz="2800" b="1" dirty="0" smtClean="0"/>
              <a:t> – проходи!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285992"/>
            <a:ext cx="55721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ЖЁЛТЫЙ </a:t>
            </a:r>
            <a:r>
              <a:rPr lang="ru-RU" sz="2400" b="1" dirty="0" smtClean="0"/>
              <a:t>– </a:t>
            </a:r>
            <a:r>
              <a:rPr lang="ru-RU" sz="2800" b="1" dirty="0" smtClean="0"/>
              <a:t>малость</a:t>
            </a:r>
            <a:r>
              <a:rPr lang="ru-RU" sz="2400" b="1" dirty="0" smtClean="0"/>
              <a:t> погоди!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1142984"/>
            <a:ext cx="55721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Ну, а если  </a:t>
            </a:r>
            <a:r>
              <a:rPr lang="ru-RU" sz="2800" b="1" dirty="0" smtClean="0">
                <a:solidFill>
                  <a:srgbClr val="FF0000"/>
                </a:solidFill>
              </a:rPr>
              <a:t>КРАСНЫЙ </a:t>
            </a:r>
            <a:r>
              <a:rPr lang="ru-RU" sz="2800" b="1" dirty="0" smtClean="0"/>
              <a:t>– </a:t>
            </a:r>
          </a:p>
          <a:p>
            <a:pPr algn="ctr"/>
            <a:r>
              <a:rPr lang="ru-RU" sz="2800" b="1" dirty="0" smtClean="0"/>
              <a:t>Стой, дружок! Опасно!</a:t>
            </a:r>
            <a:endParaRPr lang="ru-RU" sz="2800" b="1" dirty="0"/>
          </a:p>
        </p:txBody>
      </p:sp>
      <p:pic>
        <p:nvPicPr>
          <p:cNvPr id="2051" name="Picture 3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500570"/>
            <a:ext cx="1000132" cy="1875248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Рабочий стол\ПДД картинки\95051388_large_819314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429132"/>
            <a:ext cx="1896859" cy="208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Пешеход! Веселей шагай вперёд!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500570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ПЕШЕХОДНЫЙ ПЕРЕХОД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4500570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ПОДЗЕМНЫЙ ПЕШЕХОДНЫЙ ПЕРЕХОД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4500570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НАДЗЕМНЫЙ ПЕШЕХОДНЫЙ ПЕРЕХОД</a:t>
            </a:r>
            <a:endParaRPr lang="ru-RU" b="1" dirty="0"/>
          </a:p>
        </p:txBody>
      </p:sp>
      <p:pic>
        <p:nvPicPr>
          <p:cNvPr id="8" name="Рисунок 7" descr="http://www.baby.ru/storage/c/3/0/a/1562684.59019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baby.ru/storage/c/3/0/a/1562684.59019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71612"/>
            <a:ext cx="22145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338866907-40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7161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Переходи дорогу так!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Администратор\Рабочий стол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5633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Островок безопасности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Администратор\Рабочий стол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698" y="1571612"/>
            <a:ext cx="7724829" cy="4714908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2071670" y="4143380"/>
            <a:ext cx="1214446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00430" y="3714752"/>
            <a:ext cx="1285884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Documents and Settings\Администратор\Рабочий стол\ПДД картинки\82417629_large_k_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286256"/>
            <a:ext cx="1037683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Знаки с красным ободком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http://im5-tub-ru.yandex.net/i?id=362582536-2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baby.ru/storage/c/3/0/a/1562684.59019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428736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4071942"/>
            <a:ext cx="307183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ДВИЖЕНИЕ ПЕШЕХОДОВ ЗАПРЕЩЕНО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4071942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ОСТОРОЖНО ДЕТИ!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Место остановки автобуса, троллейбуса, трамвая и такси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Стихи о дорожных знаках. Дорожный знак. Место остановки автобуса, троллейбуса, трамвая и такси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50098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ПДД картинки\i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72074"/>
            <a:ext cx="2000264" cy="1000132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Рабочий стол\ПДД картинки\i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072074"/>
            <a:ext cx="1928826" cy="1000132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истратор\Рабочий стол\ПДД картинки\i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5134582"/>
            <a:ext cx="2071702" cy="906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151</Words>
  <Application>Microsoft Office PowerPoint</Application>
  <PresentationFormat>Экран (4:3)</PresentationFormat>
  <Paragraphs>58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Окружающий мир 1 класс УМК «Начальная школа 21 века» «Ты – пешеход»</vt:lpstr>
      <vt:lpstr> «Ты – пешеход»</vt:lpstr>
      <vt:lpstr>Части улицы</vt:lpstr>
      <vt:lpstr> СВЕТОФОР</vt:lpstr>
      <vt:lpstr>Пешеход! Веселей шагай вперёд!</vt:lpstr>
      <vt:lpstr>Переходи дорогу так!</vt:lpstr>
      <vt:lpstr>Островок безопасности</vt:lpstr>
      <vt:lpstr>Знаки с красным ободком</vt:lpstr>
      <vt:lpstr>Место остановки автобуса, троллейбуса, трамвая и такси</vt:lpstr>
      <vt:lpstr>О чём говорят эти знаки?</vt:lpstr>
      <vt:lpstr>Проверь себя</vt:lpstr>
      <vt:lpstr>Интернет- ресурсы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АЛА ТРУ</cp:lastModifiedBy>
  <cp:revision>23</cp:revision>
  <dcterms:created xsi:type="dcterms:W3CDTF">2013-12-02T23:14:27Z</dcterms:created>
  <dcterms:modified xsi:type="dcterms:W3CDTF">2015-07-15T21:25:36Z</dcterms:modified>
</cp:coreProperties>
</file>