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4" r:id="rId2"/>
    <p:sldId id="265" r:id="rId3"/>
    <p:sldId id="268" r:id="rId4"/>
    <p:sldId id="267" r:id="rId5"/>
    <p:sldId id="269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AD936-DE49-477E-8CD7-01363FE4645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DDD65-AE39-494F-861A-16B68E212AC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6600" dirty="0" smtClean="0"/>
              <a:t>Урок математики </a:t>
            </a:r>
          </a:p>
          <a:p>
            <a:pPr marL="0" indent="0" algn="ctr">
              <a:buNone/>
            </a:pPr>
            <a:r>
              <a:rPr lang="ru-RU" sz="6600" dirty="0" smtClean="0"/>
              <a:t>в 1 классе </a:t>
            </a:r>
          </a:p>
          <a:p>
            <a:pPr marL="0" indent="0" algn="ctr">
              <a:buNone/>
            </a:pPr>
            <a:r>
              <a:rPr lang="ru-RU" sz="6600" dirty="0" smtClean="0"/>
              <a:t>Число и цифра 6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жук          комар</a:t>
            </a:r>
            <a:endParaRPr lang="ru-RU" sz="5400" dirty="0"/>
          </a:p>
        </p:txBody>
      </p:sp>
      <p:pic>
        <p:nvPicPr>
          <p:cNvPr id="7170" name="Picture 2" descr="http://www.clker.com/cliparts/4/b/4/2/1216180545881311858laurent_scarabe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3642680" cy="5000253"/>
          </a:xfrm>
          <a:prstGeom prst="rect">
            <a:avLst/>
          </a:prstGeom>
          <a:noFill/>
        </p:spPr>
      </p:pic>
      <p:pic>
        <p:nvPicPr>
          <p:cNvPr id="7172" name="Picture 4" descr="http://www.peteranthonyphotography.com/storage/Mosquito.jpg?__SQUARESPACE_CACHEVERSION=13086135215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0246" y="1628800"/>
            <a:ext cx="4970228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2" name="Rectangle 16"/>
          <p:cNvSpPr>
            <a:spLocks noGrp="1"/>
          </p:cNvSpPr>
          <p:nvPr>
            <p:ph type="body" sz="half" idx="4294967295"/>
          </p:nvPr>
        </p:nvSpPr>
        <p:spPr>
          <a:xfrm>
            <a:off x="5183188" y="981075"/>
            <a:ext cx="3960812" cy="2162175"/>
          </a:xfrm>
          <a:ln>
            <a:noFill/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Цифра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шесть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дверной замочек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Сверху крюк,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внизу кружочек.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42844" y="1214422"/>
            <a:ext cx="4500594" cy="46625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772" name="Arc 6"/>
          <p:cNvSpPr>
            <a:spLocks/>
          </p:cNvSpPr>
          <p:nvPr/>
        </p:nvSpPr>
        <p:spPr bwMode="auto">
          <a:xfrm rot="16542139" flipV="1">
            <a:off x="1184897" y="2958451"/>
            <a:ext cx="2940706" cy="2453043"/>
          </a:xfrm>
          <a:custGeom>
            <a:avLst/>
            <a:gdLst>
              <a:gd name="T0" fmla="*/ 2147483647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773" name="Arc 7"/>
          <p:cNvSpPr>
            <a:spLocks/>
          </p:cNvSpPr>
          <p:nvPr/>
        </p:nvSpPr>
        <p:spPr bwMode="auto">
          <a:xfrm rot="823461" flipH="1">
            <a:off x="1704417" y="1355518"/>
            <a:ext cx="2121787" cy="2801813"/>
          </a:xfrm>
          <a:custGeom>
            <a:avLst/>
            <a:gdLst>
              <a:gd name="T0" fmla="*/ 0 w 35921"/>
              <a:gd name="T1" fmla="*/ 2147483647 h 28780"/>
              <a:gd name="T2" fmla="*/ 2147483647 w 35921"/>
              <a:gd name="T3" fmla="*/ 2147483647 h 28780"/>
              <a:gd name="T4" fmla="*/ 2147483647 w 35921"/>
              <a:gd name="T5" fmla="*/ 2147483647 h 28780"/>
              <a:gd name="T6" fmla="*/ 0 60000 65536"/>
              <a:gd name="T7" fmla="*/ 0 60000 65536"/>
              <a:gd name="T8" fmla="*/ 0 60000 65536"/>
              <a:gd name="T9" fmla="*/ 0 w 35921"/>
              <a:gd name="T10" fmla="*/ 0 h 28780"/>
              <a:gd name="T11" fmla="*/ 35921 w 35921"/>
              <a:gd name="T12" fmla="*/ 28780 h 287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21" h="28780" fill="none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</a:path>
              <a:path w="35921" h="28780" stroke="0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  <a:lnTo>
                  <a:pt x="14321" y="21600"/>
                </a:lnTo>
                <a:close/>
              </a:path>
            </a:pathLst>
          </a:cu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3929058" y="2143116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57620" y="928670"/>
            <a:ext cx="115899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81000" sy="81000" kx="-800400" algn="bl" rotWithShape="0">
              <a:prstClr val="black">
                <a:alpha val="35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 -0.00279 L -0.01894 -0.05464 L -0.05019 -0.09723 L -0.09394 -0.11668 L -0.13283 -0.1102 L -0.15713 -0.09075 L -0.18838 -0.05834 L -0.20297 -0.0389 L -0.23005 0.01295 L -0.24949 0.0648 L -0.2613 0.10647 L -0.27102 0.15277 L -0.27866 0.23332 L -0.28352 0.28517 L -0.28057 0.34466 L -0.2613 0.4148 L -0.22033 0.47962 L -0.17172 0.49906 L -0.13283 0.49906 L -0.08144 0.46666 L -0.04741 0.42406 L -0.02588 0.36943 L -0.01616 0.3148 L -0.01408 0.25925 L -0.0231 0.20462 L -0.04047 0.15554 L -0.06477 0.11666 L -0.09394 0.09073 L -0.12519 0.07499 L -0.16685 0.07406 L -0.20574 0.09443 L -0.24255 0.13888 L -0.27467 0.19397 " pathEditMode="fixed" rAng="0" ptsTypes="AAAAAAAAAAAAAAAAAAAAAAAAAAAAAAA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476672"/>
            <a:ext cx="8280920" cy="5976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рыжа.jpg"/>
          <p:cNvPicPr>
            <a:picLocks noGrp="1" noChangeAspect="1"/>
          </p:cNvPicPr>
          <p:nvPr>
            <p:ph idx="1"/>
          </p:nvPr>
        </p:nvPicPr>
        <p:blipFill>
          <a:blip r:embed="rId2"/>
          <a:srcRect r="244" b="59313"/>
          <a:stretch>
            <a:fillRect/>
          </a:stretch>
        </p:blipFill>
        <p:spPr>
          <a:xfrm>
            <a:off x="500034" y="1142984"/>
            <a:ext cx="8215370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рыжа.jpg"/>
          <p:cNvPicPr>
            <a:picLocks noChangeAspect="1"/>
          </p:cNvPicPr>
          <p:nvPr/>
        </p:nvPicPr>
        <p:blipFill>
          <a:blip r:embed="rId2"/>
          <a:srcRect l="842" t="44914" r="-119" b="-437"/>
          <a:stretch>
            <a:fillRect/>
          </a:stretch>
        </p:blipFill>
        <p:spPr>
          <a:xfrm>
            <a:off x="642910" y="928670"/>
            <a:ext cx="8001056" cy="5786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8">
      <a:dk1>
        <a:sysClr val="windowText" lastClr="000000"/>
      </a:dk1>
      <a:lt1>
        <a:srgbClr val="000000"/>
      </a:lt1>
      <a:dk2>
        <a:srgbClr val="AF9343"/>
      </a:dk2>
      <a:lt2>
        <a:srgbClr val="DBF5F9"/>
      </a:lt2>
      <a:accent1>
        <a:srgbClr val="C00000"/>
      </a:accent1>
      <a:accent2>
        <a:srgbClr val="FF4040"/>
      </a:accent2>
      <a:accent3>
        <a:srgbClr val="F4DD30"/>
      </a:accent3>
      <a:accent4>
        <a:srgbClr val="FF4040"/>
      </a:accent4>
      <a:accent5>
        <a:srgbClr val="FFFCC6"/>
      </a:accent5>
      <a:accent6>
        <a:srgbClr val="A5C249"/>
      </a:accent6>
      <a:hlink>
        <a:srgbClr val="E2D700"/>
      </a:hlink>
      <a:folHlink>
        <a:srgbClr val="FFFCC6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26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(JT)</cp:lastModifiedBy>
  <cp:revision>25</cp:revision>
  <dcterms:created xsi:type="dcterms:W3CDTF">2013-11-25T18:40:08Z</dcterms:created>
  <dcterms:modified xsi:type="dcterms:W3CDTF">2013-11-27T15:51:42Z</dcterms:modified>
</cp:coreProperties>
</file>