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6" r:id="rId4"/>
    <p:sldId id="258" r:id="rId5"/>
    <p:sldId id="260" r:id="rId6"/>
    <p:sldId id="261" r:id="rId7"/>
    <p:sldId id="280" r:id="rId8"/>
    <p:sldId id="281" r:id="rId9"/>
    <p:sldId id="277" r:id="rId10"/>
    <p:sldId id="278" r:id="rId11"/>
    <p:sldId id="279" r:id="rId12"/>
    <p:sldId id="274" r:id="rId13"/>
    <p:sldId id="262" r:id="rId14"/>
    <p:sldId id="287" r:id="rId15"/>
    <p:sldId id="288" r:id="rId16"/>
    <p:sldId id="263" r:id="rId17"/>
    <p:sldId id="265" r:id="rId18"/>
    <p:sldId id="289" r:id="rId19"/>
    <p:sldId id="266" r:id="rId20"/>
    <p:sldId id="267" r:id="rId21"/>
    <p:sldId id="290" r:id="rId22"/>
    <p:sldId id="292" r:id="rId23"/>
    <p:sldId id="268" r:id="rId24"/>
    <p:sldId id="269" r:id="rId25"/>
    <p:sldId id="270" r:id="rId26"/>
    <p:sldId id="284" r:id="rId27"/>
    <p:sldId id="285" r:id="rId28"/>
    <p:sldId id="276" r:id="rId29"/>
    <p:sldId id="293" r:id="rId30"/>
    <p:sldId id="286" r:id="rId31"/>
    <p:sldId id="259" r:id="rId32"/>
    <p:sldId id="264" r:id="rId33"/>
    <p:sldId id="272" r:id="rId34"/>
    <p:sldId id="282" r:id="rId35"/>
    <p:sldId id="283" r:id="rId36"/>
    <p:sldId id="291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6256-2451-4692-A825-25C5B0EF19C4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F30B-6F17-49A1-84D6-B9F8BDADE6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7/94/913/94913218_large_10.jpg" TargetMode="External"/><Relationship Id="rId3" Type="http://schemas.openxmlformats.org/officeDocument/2006/relationships/hyperlink" Target="http://velichko.ucoz.ru/_ph/5/2/95503174.jpg" TargetMode="External"/><Relationship Id="rId7" Type="http://schemas.openxmlformats.org/officeDocument/2006/relationships/hyperlink" Target="http://img0.liveinternet.ru/images/attach/c/7/94/913/94913208_large_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17.privet.ru/lr/0a06eb6a75ccdfbf91b4a8b99ce713d4" TargetMode="External"/><Relationship Id="rId5" Type="http://schemas.openxmlformats.org/officeDocument/2006/relationships/hyperlink" Target="http://www.grif.kiev.ua/files/images/01_2011/1295090775.jpg" TargetMode="External"/><Relationship Id="rId4" Type="http://schemas.openxmlformats.org/officeDocument/2006/relationships/hyperlink" Target="http://img.videla.ru/les_zimoj/2/44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ponzhik.ru/useruploads/a1402/img27.jpg" TargetMode="External"/><Relationship Id="rId7" Type="http://schemas.openxmlformats.org/officeDocument/2006/relationships/hyperlink" Target="http://4womanlife.ru/static/content/images/static/2014/01_27/___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nais.info/images/220.jpg" TargetMode="External"/><Relationship Id="rId5" Type="http://schemas.openxmlformats.org/officeDocument/2006/relationships/hyperlink" Target="http://media.vorotila.ru/ru/items/t1@12f7c716-9eff-4cd4-83a5-ab6d02176f98/Zimnie-zabavy-Hudozhnica-Lyubov-Novosyolova.jpg" TargetMode="External"/><Relationship Id="rId4" Type="http://schemas.openxmlformats.org/officeDocument/2006/relationships/hyperlink" Target="http://img0.liveinternet.ru/images/attach/c/4/81/594/81594088_0_67f83_3bb64c05_XL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sist.ru/uploads/posts/2010-12/1291201650_2s.jpg" TargetMode="External"/><Relationship Id="rId3" Type="http://schemas.openxmlformats.org/officeDocument/2006/relationships/hyperlink" Target="http://deti.mail.ru/pic/photolib/2013/01/23/Depositphotos_6441387_s800.jpg" TargetMode="External"/><Relationship Id="rId7" Type="http://schemas.openxmlformats.org/officeDocument/2006/relationships/hyperlink" Target="http://cs5846.vk.me/u95713371/151625459/x_9126c9a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dsovet.su/_ld/428/30273534.jpg" TargetMode="External"/><Relationship Id="rId5" Type="http://schemas.openxmlformats.org/officeDocument/2006/relationships/hyperlink" Target="http://susanin.udm.ru/upload/resize_cache/iblock/e02/469_1000_1/76a27f9c-1b87-4e7a-805c-6e92964a5e5e.jpg" TargetMode="External"/><Relationship Id="rId4" Type="http://schemas.openxmlformats.org/officeDocument/2006/relationships/hyperlink" Target="http://festival.1september.ru/articles/528757/f_clip_image004.jpg" TargetMode="External"/><Relationship Id="rId9" Type="http://schemas.openxmlformats.org/officeDocument/2006/relationships/hyperlink" Target="http://10005511.fis.ru/popup_imgs/10026991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734/80734363_149714_1.jpg" TargetMode="External"/><Relationship Id="rId7" Type="http://schemas.openxmlformats.org/officeDocument/2006/relationships/hyperlink" Target="http://www.ua.all.biz/img/ua/catalog/1777150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1.imgsmail.ru/imgpreview?key=5cbcf1142d1d8c06&amp;mb=imgdb_preview_174" TargetMode="External"/><Relationship Id="rId5" Type="http://schemas.openxmlformats.org/officeDocument/2006/relationships/hyperlink" Target="http://vip-premier.ru/userfiles/image/9-10-2011/9-10-2011_22-3.jpg" TargetMode="External"/><Relationship Id="rId4" Type="http://schemas.openxmlformats.org/officeDocument/2006/relationships/hyperlink" Target="http://dl6.glitter-graphics.net/pub/685/685236uzfe0hxef2.gi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proza.ru/pics/2011/11/05/288.jpg" TargetMode="External"/><Relationship Id="rId3" Type="http://schemas.openxmlformats.org/officeDocument/2006/relationships/hyperlink" Target="http://dnepr.vj.ua/upload/z_ecad749c_sm.jpg" TargetMode="External"/><Relationship Id="rId7" Type="http://schemas.openxmlformats.org/officeDocument/2006/relationships/hyperlink" Target="http://www.8lap.ru/upload/iblock/7ce/7ce20d795e5ab7755a6e765cebc88b7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hoter.ru/uploads/posts/2014-12/thumbs/1419030857_lis55.jpeg" TargetMode="External"/><Relationship Id="rId5" Type="http://schemas.openxmlformats.org/officeDocument/2006/relationships/hyperlink" Target="http://www.travel-profi.ru/images/upload/articles/4785-1.jpg" TargetMode="External"/><Relationship Id="rId4" Type="http://schemas.openxmlformats.org/officeDocument/2006/relationships/hyperlink" Target="http://static.eva.ru/eva/330000-340000/330175/channel/14099164458596940.jpg" TargetMode="External"/><Relationship Id="rId9" Type="http://schemas.openxmlformats.org/officeDocument/2006/relationships/hyperlink" Target="http://img0.liveinternet.ru/images/attach/c/7/94/507/94507334_2.gi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draznilka.ru/blog/wp-content/uploads/2009/12/4675-b-Sanki_-_Hit_prodazh1-300x225.jpg" TargetMode="External"/><Relationship Id="rId3" Type="http://schemas.openxmlformats.org/officeDocument/2006/relationships/hyperlink" Target="http://modamix.ru/admin/imgs/modamix.ru2012-05-15-042452095486.png" TargetMode="External"/><Relationship Id="rId7" Type="http://schemas.openxmlformats.org/officeDocument/2006/relationships/hyperlink" Target="http://cdn1.top-shop.ru/normal_67f7259ad69012b0c716ccb63ea6dfc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rasport.ua/files/descr_img2016.jpg" TargetMode="External"/><Relationship Id="rId11" Type="http://schemas.openxmlformats.org/officeDocument/2006/relationships/hyperlink" Target="http://grand-stroj.org/wp-content/uploads/2014/02/207590_view.jpg" TargetMode="External"/><Relationship Id="rId5" Type="http://schemas.openxmlformats.org/officeDocument/2006/relationships/hyperlink" Target="http://www.dorsnab-rybinsk.ru/i/snego3.jpg" TargetMode="External"/><Relationship Id="rId10" Type="http://schemas.openxmlformats.org/officeDocument/2006/relationships/hyperlink" Target="http://4baby.ua/productpicture/964/964065_large.jpg" TargetMode="External"/><Relationship Id="rId4" Type="http://schemas.openxmlformats.org/officeDocument/2006/relationships/hyperlink" Target="http://allmarkets.ru/reima/photos/max/02285.jpg" TargetMode="External"/><Relationship Id="rId9" Type="http://schemas.openxmlformats.org/officeDocument/2006/relationships/hyperlink" Target="http://ocenil.ru/photos/shapka-dakine-anna-0910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holidaycalls.ru/wp-content/uploads/2011/12/-%D0%B7%D0%B8%D0%BC%D0%BE%D0%B9-%D0%B2-%D1%81%D0%BD%D0%B5%D0%B3%D1%83-e1324306357134.jpg" TargetMode="External"/><Relationship Id="rId3" Type="http://schemas.openxmlformats.org/officeDocument/2006/relationships/hyperlink" Target="http://s58.radikal.ru/i161/1001/ff/441ea86cbba5t.jpg" TargetMode="External"/><Relationship Id="rId7" Type="http://schemas.openxmlformats.org/officeDocument/2006/relationships/hyperlink" Target="http://obuvnik.far.ru/img/80a7a7480bd2863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ylequeen.ru/uploads/posts/2010-11/1289099285_1.jpg" TargetMode="External"/><Relationship Id="rId5" Type="http://schemas.openxmlformats.org/officeDocument/2006/relationships/hyperlink" Target="http://cdn.stpulscen.ru/system/images/product/004/739/081_medium.jpg" TargetMode="External"/><Relationship Id="rId4" Type="http://schemas.openxmlformats.org/officeDocument/2006/relationships/hyperlink" Target="http://optlist.ru/media/photo/1341906671.jpg" TargetMode="External"/><Relationship Id="rId9" Type="http://schemas.openxmlformats.org/officeDocument/2006/relationships/hyperlink" Target="http://vasha-klumba.ru/wp-content/uploads/2013/12/pihta_silberlok_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42900"/>
            <a:ext cx="7772400" cy="1214446"/>
          </a:xfrm>
        </p:spPr>
        <p:txBody>
          <a:bodyPr>
            <a:noAutofit/>
          </a:bodyPr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chemeClr val="bg1"/>
                </a:solidFill>
              </a:rPr>
              <a:t>Муниципальное  бюджетное общеобразовательное учреждение «Средняя общеобразовательная школа №2 р.п. Самойловка Самойловского района Саратовской области»</a:t>
            </a:r>
            <a:br>
              <a:rPr lang="ru-RU" sz="180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358246" cy="392909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Обобщающий урок во 2 классе коррекционной школы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по теме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chemeClr val="bg1"/>
                </a:solidFill>
              </a:rPr>
              <a:t>«Зима»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Автор:    Полковниченко З.В.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воспитатель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Самойловка, 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42853"/>
            <a:ext cx="6886596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Декабрь - первый месяц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7272366" cy="12858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Замерзают реки и озёра. Образуется лёд.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g1.liveinternet.ru/images/attach/c/4/80/734/80734363_1497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4116479" cy="32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3"/>
            <a:ext cx="785818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Январь- второй месяц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7058052" cy="15001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Люди отмечают новогодний праздник.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usanin.udm.ru/upload/resize_cache/iblock/e02/469_1000_1/76a27f9c-1b87-4e7a-805c-6e92964a5e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4467225" cy="296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929618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Февраль – третий месяц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214950"/>
            <a:ext cx="6786610" cy="1143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Холодно, но солнце светит дольше. Дни становятся длиннее.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svit24.net/images/stories/articles/2012/World/11-2012/01/5a9d9a4c1d_2050091225343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4802243" cy="32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3"/>
            <a:ext cx="785818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Птичья столовая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643446"/>
            <a:ext cx="5700730" cy="8572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Птички зимой голодают. Их нужно подкармливать.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900igr.net/datai/okruzhajuschij-mir/Ptitsy-zimoj/0004-003-Ptitsy-zimo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3810000" cy="2495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386662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Сорока стрекочет в лесу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92869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://www.8lap.ru/upload/iblock/7ce/7ce20d795e5ab7755a6e765cebc88b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4391999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315224" cy="857255"/>
          </a:xfrm>
        </p:spPr>
        <p:txBody>
          <a:bodyPr/>
          <a:lstStyle/>
          <a:p>
            <a:r>
              <a:rPr lang="ru-RU" dirty="0" smtClean="0"/>
              <a:t>Дятел стучит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92869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proza.ru/pics/2011/11/05/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3236569" cy="46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243786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Лиса охотится на </a:t>
            </a:r>
            <a:r>
              <a:rPr lang="ru-RU" dirty="0" smtClean="0"/>
              <a:t>мышей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000636"/>
            <a:ext cx="5986482" cy="150019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www.ohoter.ru/uploads/posts/2014-12/thumbs/1419030857_lis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137719" cy="39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Белка</a:t>
            </a:r>
            <a:r>
              <a:rPr lang="en-US" dirty="0" smtClean="0"/>
              <a:t> </a:t>
            </a:r>
            <a:r>
              <a:rPr lang="ru-RU" dirty="0" smtClean="0"/>
              <a:t>ищет свои запасы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21444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40" name="Picture 4" descr="http://img0.liveinternet.ru/images/attach/c/7/94/507/94507334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42984"/>
            <a:ext cx="3590999" cy="47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710091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Ёжик спит зимой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200796" cy="71438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://orelpolesie.ru/images/stories/My_stat/animal/fil2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3223659" cy="42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1"/>
            <a:ext cx="7243786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Медведь спит в своей берлоге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7272366" cy="128588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go2.imgsmail.ru/imgpreview?key=eb9bce584bdb84b&amp;mb=imgdb_preview_18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5791309" cy="39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1"/>
            <a:ext cx="5929354" cy="1000131"/>
          </a:xfrm>
        </p:spPr>
        <p:txBody>
          <a:bodyPr/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072074"/>
            <a:ext cx="7000924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Солнце светит мало. Дни – короткие, ночи- длинные.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ebplus.info/images/wpi.cache/photo/photo_2366_490_367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4667250" cy="349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3"/>
            <a:ext cx="7315224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Заяц </a:t>
            </a:r>
            <a:r>
              <a:rPr lang="ru-RU" dirty="0" smtClean="0"/>
              <a:t>обгладывает кору с </a:t>
            </a:r>
            <a:r>
              <a:rPr lang="ru-RU" dirty="0" smtClean="0"/>
              <a:t>деревьев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843738" cy="500066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cs10159.vk.me/u89762679/120414034/x_77efe254.jpg"/>
          <p:cNvPicPr>
            <a:picLocks noChangeAspect="1" noChangeArrowheads="1"/>
          </p:cNvPicPr>
          <p:nvPr/>
        </p:nvPicPr>
        <p:blipFill>
          <a:blip r:embed="rId3" cstate="print"/>
          <a:srcRect t="5409"/>
          <a:stretch>
            <a:fillRect/>
          </a:stretch>
        </p:blipFill>
        <p:spPr bwMode="auto">
          <a:xfrm>
            <a:off x="2857488" y="1643050"/>
            <a:ext cx="3799986" cy="42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9"/>
            <a:ext cx="7172348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Одежда зимой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7272366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Расскажи, во что одет мальчик, во что одета девочка.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084" name="Picture 4" descr="http://modamix.ru/admin/imgs/modamix.ru2012-05-15-042452095486.png"/>
          <p:cNvPicPr>
            <a:picLocks noChangeAspect="1" noChangeArrowheads="1"/>
          </p:cNvPicPr>
          <p:nvPr/>
        </p:nvPicPr>
        <p:blipFill>
          <a:blip r:embed="rId3" cstate="print"/>
          <a:srcRect l="9000" r="50500"/>
          <a:stretch>
            <a:fillRect/>
          </a:stretch>
        </p:blipFill>
        <p:spPr bwMode="auto">
          <a:xfrm>
            <a:off x="2071670" y="1357298"/>
            <a:ext cx="2079927" cy="36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6" name="Picture 6" descr="http://allmarkets.ru/reima/photos/max/02285.jpg"/>
          <p:cNvPicPr>
            <a:picLocks noChangeAspect="1" noChangeArrowheads="1"/>
          </p:cNvPicPr>
          <p:nvPr/>
        </p:nvPicPr>
        <p:blipFill>
          <a:blip r:embed="rId4" cstate="print"/>
          <a:srcRect l="15169" r="19100"/>
          <a:stretch>
            <a:fillRect/>
          </a:stretch>
        </p:blipFill>
        <p:spPr bwMode="auto">
          <a:xfrm>
            <a:off x="5214942" y="1285860"/>
            <a:ext cx="1851856" cy="36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9"/>
            <a:ext cx="7643866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Занятия людей зимой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7200928" cy="857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Часто бывают снегопады. Нужно расчищать дороги.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30" name="Picture 2" descr="http://www.dorsnab-rybinsk.ru/i/sne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7529538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забавы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500702"/>
            <a:ext cx="6400800" cy="11096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Дети катаются на санках.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go1.imgsmail.ru/imgpreview?key=5cbcf1142d1d8c06&amp;mb=imgdb_preview_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2"/>
            <a:ext cx="2682513" cy="40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забавы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катаются на лыжах.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vip-premier.ru/userfiles/image/9-10-2011/9-10-2011_2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697433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458100" cy="785817"/>
          </a:xfrm>
        </p:spPr>
        <p:txBody>
          <a:bodyPr/>
          <a:lstStyle/>
          <a:p>
            <a:r>
              <a:rPr lang="ru-RU" dirty="0" smtClean="0"/>
              <a:t>Зимние забавы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7072362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Дети лепят снеговиков.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www.tanais.info/images/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2857500" cy="4038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/>
          <a:lstStyle/>
          <a:p>
            <a:r>
              <a:rPr lang="ru-RU" dirty="0" smtClean="0"/>
              <a:t>Зимние забавы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7272366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катаются на коньках.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dnepr.vj.ua/upload/z_ecad749c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3636000" cy="36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291"/>
            <a:ext cx="7172348" cy="857255"/>
          </a:xfrm>
        </p:spPr>
        <p:txBody>
          <a:bodyPr/>
          <a:lstStyle/>
          <a:p>
            <a:r>
              <a:rPr lang="ru-RU" dirty="0" smtClean="0"/>
              <a:t>Зимние забавы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Дети играют в снежки.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www.travel-profi.ru/images/upload/articles/478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14488"/>
            <a:ext cx="4380719" cy="3276000"/>
          </a:xfrm>
          <a:prstGeom prst="roundRect">
            <a:avLst>
              <a:gd name="adj" fmla="val 16667"/>
            </a:avLst>
          </a:prstGeom>
          <a:ln w="5715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89"/>
            <a:ext cx="8001056" cy="500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осень, где зима?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286388"/>
            <a:ext cx="6858048" cy="12858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Зимой: снег, снегопад, снежинки, мороз, иней</a:t>
            </a:r>
            <a:r>
              <a:rPr lang="ru-RU" smtClean="0">
                <a:solidFill>
                  <a:schemeClr val="tx1"/>
                </a:solidFill>
              </a:rPr>
              <a:t>, холодно.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221479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00694" y="1199013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3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http://parkfoto.ru/wp-content/uploads/2007/10/20061111-dscf1806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3647999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tytbce.ru/uploads/posts/2013-07/thumbs/1374824175_0_1741c_ef370702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857364"/>
            <a:ext cx="3701485" cy="27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9"/>
            <a:ext cx="7786742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одежду носят  зимой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6500834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www.ua.all.biz/img/ua/catalog/1777150.jpeg"/>
          <p:cNvPicPr>
            <a:picLocks noChangeAspect="1" noChangeArrowheads="1"/>
          </p:cNvPicPr>
          <p:nvPr/>
        </p:nvPicPr>
        <p:blipFill>
          <a:blip r:embed="rId3" cstate="print"/>
          <a:srcRect l="9900" r="7600"/>
          <a:stretch>
            <a:fillRect/>
          </a:stretch>
        </p:blipFill>
        <p:spPr bwMode="auto">
          <a:xfrm>
            <a:off x="1071538" y="1071546"/>
            <a:ext cx="1785950" cy="2160000"/>
          </a:xfrm>
          <a:prstGeom prst="rect">
            <a:avLst/>
          </a:prstGeom>
          <a:noFill/>
        </p:spPr>
      </p:pic>
      <p:pic>
        <p:nvPicPr>
          <p:cNvPr id="1028" name="Picture 4" descr="http://ocenil.ru/photos/shapka-dakine-anna-0910.jpg"/>
          <p:cNvPicPr>
            <a:picLocks noChangeAspect="1" noChangeArrowheads="1"/>
          </p:cNvPicPr>
          <p:nvPr/>
        </p:nvPicPr>
        <p:blipFill>
          <a:blip r:embed="rId4" cstate="print"/>
          <a:srcRect l="6615" r="10702"/>
          <a:stretch>
            <a:fillRect/>
          </a:stretch>
        </p:blipFill>
        <p:spPr bwMode="auto">
          <a:xfrm>
            <a:off x="2857488" y="1071546"/>
            <a:ext cx="1643074" cy="2160000"/>
          </a:xfrm>
          <a:prstGeom prst="rect">
            <a:avLst/>
          </a:prstGeom>
          <a:noFill/>
        </p:spPr>
      </p:pic>
      <p:pic>
        <p:nvPicPr>
          <p:cNvPr id="1030" name="Picture 6" descr="http://10005511.fis.ru/popup_imgs/10026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71546"/>
            <a:ext cx="1785950" cy="2143140"/>
          </a:xfrm>
          <a:prstGeom prst="rect">
            <a:avLst/>
          </a:prstGeom>
          <a:noFill/>
        </p:spPr>
      </p:pic>
      <p:pic>
        <p:nvPicPr>
          <p:cNvPr id="1032" name="Picture 8" descr="http://s58.radikal.ru/i161/1001/ff/441ea86cbba5t.jpg"/>
          <p:cNvPicPr>
            <a:picLocks noChangeAspect="1" noChangeArrowheads="1"/>
          </p:cNvPicPr>
          <p:nvPr/>
        </p:nvPicPr>
        <p:blipFill>
          <a:blip r:embed="rId6" cstate="print"/>
          <a:srcRect b="7216"/>
          <a:stretch>
            <a:fillRect/>
          </a:stretch>
        </p:blipFill>
        <p:spPr bwMode="auto">
          <a:xfrm>
            <a:off x="6286512" y="1071546"/>
            <a:ext cx="1428760" cy="2143140"/>
          </a:xfrm>
          <a:prstGeom prst="rect">
            <a:avLst/>
          </a:prstGeom>
          <a:noFill/>
        </p:spPr>
      </p:pic>
      <p:pic>
        <p:nvPicPr>
          <p:cNvPr id="1034" name="Picture 10" descr="http://optlist.ru/media/photo/1341906671.jpg"/>
          <p:cNvPicPr>
            <a:picLocks noChangeAspect="1" noChangeArrowheads="1"/>
          </p:cNvPicPr>
          <p:nvPr/>
        </p:nvPicPr>
        <p:blipFill>
          <a:blip r:embed="rId7" cstate="print"/>
          <a:srcRect l="17327"/>
          <a:stretch>
            <a:fillRect/>
          </a:stretch>
        </p:blipFill>
        <p:spPr bwMode="auto">
          <a:xfrm>
            <a:off x="1071538" y="3214686"/>
            <a:ext cx="2036445" cy="2124000"/>
          </a:xfrm>
          <a:prstGeom prst="rect">
            <a:avLst/>
          </a:prstGeom>
          <a:noFill/>
        </p:spPr>
      </p:pic>
      <p:pic>
        <p:nvPicPr>
          <p:cNvPr id="1036" name="Picture 12" descr="http://static.eva.ru/eva/170000-180000/174320/photoalbum/17347152209974848.jpg"/>
          <p:cNvPicPr>
            <a:picLocks noChangeAspect="1" noChangeArrowheads="1"/>
          </p:cNvPicPr>
          <p:nvPr/>
        </p:nvPicPr>
        <p:blipFill>
          <a:blip r:embed="rId8" cstate="print"/>
          <a:srcRect l="19298" r="21052"/>
          <a:stretch>
            <a:fillRect/>
          </a:stretch>
        </p:blipFill>
        <p:spPr bwMode="auto">
          <a:xfrm>
            <a:off x="3071802" y="3214686"/>
            <a:ext cx="1632017" cy="2143140"/>
          </a:xfrm>
          <a:prstGeom prst="rect">
            <a:avLst/>
          </a:prstGeom>
          <a:noFill/>
        </p:spPr>
      </p:pic>
      <p:pic>
        <p:nvPicPr>
          <p:cNvPr id="1040" name="Picture 16" descr="http://stylequeen.ru/uploads/posts/2010-11/1289099285_1.jpg"/>
          <p:cNvPicPr>
            <a:picLocks noChangeAspect="1" noChangeArrowheads="1"/>
          </p:cNvPicPr>
          <p:nvPr/>
        </p:nvPicPr>
        <p:blipFill>
          <a:blip r:embed="rId9" cstate="print"/>
          <a:srcRect b="4255"/>
          <a:stretch>
            <a:fillRect/>
          </a:stretch>
        </p:blipFill>
        <p:spPr bwMode="auto">
          <a:xfrm>
            <a:off x="4643438" y="3214686"/>
            <a:ext cx="2238375" cy="2143140"/>
          </a:xfrm>
          <a:prstGeom prst="rect">
            <a:avLst/>
          </a:prstGeom>
          <a:noFill/>
        </p:spPr>
      </p:pic>
      <p:pic>
        <p:nvPicPr>
          <p:cNvPr id="1044" name="Picture 20" descr="http://cdn.stpulscen.ru/system/images/product/004/739/081_mediu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214686"/>
            <a:ext cx="2071702" cy="2143140"/>
          </a:xfrm>
          <a:prstGeom prst="rect">
            <a:avLst/>
          </a:prstGeom>
          <a:noFill/>
        </p:spPr>
      </p:pic>
      <p:pic>
        <p:nvPicPr>
          <p:cNvPr id="1046" name="Picture 22" descr="http://obuvnik.far.ru/img/80a7a7480bd286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1071546"/>
            <a:ext cx="1285875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857760"/>
            <a:ext cx="6400800" cy="10667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Часто идёт снег. Если снег идёт очень сильно, то это </a:t>
            </a:r>
            <a:r>
              <a:rPr lang="ru-RU" dirty="0" smtClean="0">
                <a:solidFill>
                  <a:srgbClr val="C00000"/>
                </a:solidFill>
              </a:rPr>
              <a:t>снегопад.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cs5846.vk.me/u95713371/151625459/x_9126c9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607999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858180" cy="12144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каких предметах катаются зимой?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terrasport.ua/files/descr_img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8261">
            <a:off x="1098738" y="1361747"/>
            <a:ext cx="2379155" cy="2088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http://cdn1.top-shop.ru/normal_67f7259ad69012b0c716ccb63ea6df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4914">
            <a:off x="6500826" y="1071546"/>
            <a:ext cx="2088000" cy="2088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174" name="Picture 6" descr="http://draznilka.ru/blog/wp-content/uploads/2009/12/4675-b-Sanki_-_Hit_prodazh1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7196">
            <a:off x="1389529" y="4262502"/>
            <a:ext cx="2784000" cy="2088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176" name="Picture 8" descr="http://4baby.ua/productpicture/964/964065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4569">
            <a:off x="5898444" y="4412387"/>
            <a:ext cx="3026086" cy="208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8" name="Picture 10" descr="http://grand-stroj.org/wp-content/uploads/2014/02/207590_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428868"/>
            <a:ext cx="2772000" cy="1800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929618" cy="5429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3 - </a:t>
            </a:r>
            <a:r>
              <a:rPr lang="en-US" sz="2600" dirty="0" smtClean="0">
                <a:hlinkClick r:id="rId3"/>
              </a:rPr>
              <a:t>http://velichko.ucoz.ru/_ph/5/2/95503174.jpg</a:t>
            </a:r>
            <a:endParaRPr lang="ru-RU" sz="2600" dirty="0" smtClean="0"/>
          </a:p>
          <a:p>
            <a:pPr algn="l"/>
            <a:r>
              <a:rPr lang="en-US" sz="2600" dirty="0" smtClean="0">
                <a:hlinkClick r:id="rId4"/>
              </a:rPr>
              <a:t>http://img.videla.ru/les_zimoj/2/44.jpg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-слайд 5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4 - </a:t>
            </a:r>
            <a:r>
              <a:rPr lang="en-US" sz="2600" dirty="0" smtClean="0">
                <a:hlinkClick r:id="rId5"/>
              </a:rPr>
              <a:t>http://www.grif.kiev.ua/files/images/01_2011/1295090775.jpg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6 </a:t>
            </a:r>
            <a:r>
              <a:rPr lang="en-US" sz="2600" dirty="0" smtClean="0">
                <a:hlinkClick r:id="rId6"/>
              </a:rPr>
              <a:t>http://stat17.privet.ru/lr/0a06eb6a75ccdfbf91b4a8b99ce713d4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7 - </a:t>
            </a:r>
            <a:r>
              <a:rPr lang="en-US" sz="2600" dirty="0" smtClean="0">
                <a:hlinkClick r:id="rId7"/>
              </a:rPr>
              <a:t>http://img0.liveinternet.ru/images/attach/c/7/94/913/94913208_large_3.jpg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Слайд 8 - </a:t>
            </a:r>
            <a:r>
              <a:rPr lang="en-US" sz="2600" dirty="0" smtClean="0">
                <a:hlinkClick r:id="rId8"/>
              </a:rPr>
              <a:t>http://img0.liveinternet.ru/images/attach/c/7/94/913/94913218_large_10.jpg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71546"/>
            <a:ext cx="7358114" cy="54292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9 - </a:t>
            </a:r>
            <a:r>
              <a:rPr lang="en-US" sz="2400" dirty="0" smtClean="0">
                <a:hlinkClick r:id="rId3"/>
              </a:rPr>
              <a:t>http://sponzhik.ru/useruploads/a1402/img27.jpg</a:t>
            </a:r>
            <a:endParaRPr lang="ru-RU" sz="2400" dirty="0" smtClean="0"/>
          </a:p>
          <a:p>
            <a:pPr algn="l"/>
            <a:endParaRPr lang="ru-RU" sz="2400" dirty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11 - </a:t>
            </a:r>
            <a:r>
              <a:rPr lang="en-US" sz="2400" dirty="0" smtClean="0">
                <a:hlinkClick r:id="rId4"/>
              </a:rPr>
              <a:t>http://img0.liveinternet.ru/images/attach/c/4/81/594/81594088_0_67f83_3bb64c05_XL.jpg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12 - </a:t>
            </a:r>
            <a:r>
              <a:rPr lang="en-US" sz="2400" dirty="0" smtClean="0">
                <a:hlinkClick r:id="rId5"/>
              </a:rPr>
              <a:t>http://media.vorotila.ru/ru/items/t1@12f7c716-9eff-4cd4-83a5-ab6d02176f98/Zimnie-zabavy-Hudozhnica-Lyubov-Novosyolova.jpg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13 - </a:t>
            </a:r>
            <a:r>
              <a:rPr lang="en-US" sz="2400" dirty="0" smtClean="0">
                <a:hlinkClick r:id="rId6"/>
              </a:rPr>
              <a:t>http://www.tanais.info/images/220.jpg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14 - </a:t>
            </a:r>
            <a:r>
              <a:rPr lang="en-US" sz="2400" dirty="0" smtClean="0">
                <a:hlinkClick r:id="rId7"/>
              </a:rPr>
              <a:t>http://4womanlife.ru/static/content/images/static/2014/01_27/___3.jpg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786742" cy="52864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15 - </a:t>
            </a:r>
            <a:r>
              <a:rPr lang="en-US" sz="2400" dirty="0" smtClean="0">
                <a:hlinkClick r:id="rId3"/>
              </a:rPr>
              <a:t>http://deti.mail.ru/pic/photolib/2013/01/23/Depositphotos_6441387_s800.jpg</a:t>
            </a:r>
            <a:endParaRPr lang="ru-RU" sz="2400" dirty="0" smtClean="0"/>
          </a:p>
          <a:p>
            <a:pPr algn="l"/>
            <a:r>
              <a:rPr lang="en-US" sz="2400" dirty="0" smtClean="0">
                <a:hlinkClick r:id="rId4"/>
              </a:rPr>
              <a:t>http://festival.1september.ru/articles/528757/f_clip_image004.jpg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Слайд 16 - </a:t>
            </a:r>
          </a:p>
          <a:p>
            <a:pPr algn="l"/>
            <a:r>
              <a:rPr lang="en-US" sz="2400" dirty="0" smtClean="0">
                <a:hlinkClick r:id="rId5"/>
              </a:rPr>
              <a:t>http://susanin.udm.ru/upload/resize_cache/iblock/e02/469_1000_1/76a27f9c-1b87-4e7a-805c-6e92964a5e5e.jpg</a:t>
            </a:r>
            <a:endParaRPr lang="ru-RU" sz="2400" dirty="0" smtClean="0"/>
          </a:p>
          <a:p>
            <a:pPr algn="l"/>
            <a:r>
              <a:rPr lang="en-US" sz="2200" dirty="0" smtClean="0">
                <a:hlinkClick r:id="rId6"/>
              </a:rPr>
              <a:t>http://pedsovet.su/_ld/428/30273534.jpg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Снегопад - </a:t>
            </a:r>
            <a:r>
              <a:rPr lang="en-US" sz="2200" dirty="0" smtClean="0">
                <a:hlinkClick r:id="rId7"/>
              </a:rPr>
              <a:t>http://cs5846.vk.me/u95713371/151625459/x_9126c9aa.jpg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Растения зимой -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8"/>
              </a:rPr>
              <a:t>http://www.ksist.ru/uploads/posts/2010-12/1291201650_2s.jpg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Сапоги -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9"/>
              </a:rPr>
              <a:t>http://10005511.fis.ru/popup_imgs/10026991.jpg</a:t>
            </a:r>
            <a:endParaRPr lang="ru-RU" sz="22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357298"/>
            <a:ext cx="7643866" cy="514353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hlinkClick r:id="rId3"/>
              </a:rPr>
              <a:t>http://img1.liveinternet.ru/images/attach/c/4/80/734/80734363_149714_1.jpg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-декабрь</a:t>
            </a:r>
          </a:p>
          <a:p>
            <a:r>
              <a:rPr lang="en-US" sz="2400" dirty="0" smtClean="0">
                <a:hlinkClick r:id="rId4"/>
              </a:rPr>
              <a:t>http://dl6.glitter-graphics.net/pub/685/685236uzfe0hxef2.gif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Дети на лыжах - </a:t>
            </a:r>
          </a:p>
          <a:p>
            <a:r>
              <a:rPr lang="en-US" sz="2400" dirty="0" smtClean="0">
                <a:hlinkClick r:id="rId5"/>
              </a:rPr>
              <a:t>http://vip-premier.ru/userfiles/image/9-10-2011/9-10-2011_22-3.jpg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Дети на санках -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6"/>
              </a:rPr>
              <a:t>http://go1.imgsmail.ru/imgpreview?key=5cbcf1142d1d8c06&amp;mb=imgdb_preview_174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Куртка - </a:t>
            </a:r>
            <a:r>
              <a:rPr lang="en-US" sz="2400" dirty="0" smtClean="0">
                <a:hlinkClick r:id="rId7"/>
              </a:rPr>
              <a:t>http://www.ua.all.biz/img/ua/catalog/1777150.jpeg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857232"/>
            <a:ext cx="7572428" cy="571504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Дети на коньках - </a:t>
            </a:r>
            <a:r>
              <a:rPr lang="en-US" sz="2400" dirty="0" smtClean="0">
                <a:hlinkClick r:id="rId3"/>
              </a:rPr>
              <a:t>http://dnepr.vj.ua/upload/z_ecad749c_sm.jpg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Дети лепят снеговика - </a:t>
            </a:r>
          </a:p>
          <a:p>
            <a:pPr algn="l"/>
            <a:r>
              <a:rPr lang="en-US" sz="2400" dirty="0" smtClean="0">
                <a:hlinkClick r:id="rId4"/>
              </a:rPr>
              <a:t>http://static.eva.ru/eva/330000-340000/330175/channel/14099164458596940.jpg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Дети играют в снежки - </a:t>
            </a:r>
            <a:r>
              <a:rPr lang="en-US" sz="2400" dirty="0" smtClean="0">
                <a:hlinkClick r:id="rId5"/>
              </a:rPr>
              <a:t>http://www.travel-profi.ru/images/upload/articles/4785-1.jpg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Лиса -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6"/>
              </a:rPr>
              <a:t>http://www.ohoter.ru/uploads/posts/2014-12/thumbs/1419030857_lis55.jpeg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Сорока - </a:t>
            </a:r>
            <a:r>
              <a:rPr lang="en-US" sz="2400" dirty="0" smtClean="0">
                <a:hlinkClick r:id="rId7"/>
              </a:rPr>
              <a:t>http://www.8lap.ru/upload/iblock/7ce/7ce20d795e5ab7755a6e765cebc88b7d.jpg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Дятел -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8"/>
              </a:rPr>
              <a:t>http://proza.ru/pics/2011/11/05/288.jpg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Белка - </a:t>
            </a:r>
            <a:r>
              <a:rPr lang="en-US" sz="2400" dirty="0" smtClean="0">
                <a:hlinkClick r:id="rId9"/>
              </a:rPr>
              <a:t>http://img0.liveinternet.ru/images/attach/c/7/94/507/94507334_2.gif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3"/>
            <a:ext cx="7315224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142984"/>
            <a:ext cx="7643866" cy="55721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Мальчик в зимней одежде - </a:t>
            </a:r>
            <a:r>
              <a:rPr lang="en-US" sz="2600" dirty="0" smtClean="0">
                <a:hlinkClick r:id="rId3"/>
              </a:rPr>
              <a:t>http://modamix.ru/admin/imgs/modamix.ru2012-05-15-042452095486.png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Девочка в зимней одежде - </a:t>
            </a:r>
            <a:r>
              <a:rPr lang="en-US" sz="2600" dirty="0" smtClean="0">
                <a:hlinkClick r:id="rId4"/>
              </a:rPr>
              <a:t>http://allmarkets.ru/reima/photos/max/02285.jpg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Снегоуборочная машина - </a:t>
            </a:r>
          </a:p>
          <a:p>
            <a:pPr algn="l"/>
            <a:r>
              <a:rPr lang="en-US" sz="2600" dirty="0" smtClean="0">
                <a:hlinkClick r:id="rId5"/>
              </a:rPr>
              <a:t>http://www.dorsnab-rybinsk.ru/i/snego3.jpg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Лыжи -</a:t>
            </a:r>
            <a:r>
              <a:rPr lang="ru-RU" sz="2600" dirty="0" smtClean="0"/>
              <a:t> </a:t>
            </a:r>
            <a:r>
              <a:rPr lang="en-US" sz="2600" dirty="0" smtClean="0">
                <a:hlinkClick r:id="rId6"/>
              </a:rPr>
              <a:t>http://terrasport.ua/files/descr_img2016.jpg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Коньки -</a:t>
            </a:r>
            <a:r>
              <a:rPr lang="ru-RU" sz="2600" dirty="0" smtClean="0"/>
              <a:t> </a:t>
            </a:r>
            <a:r>
              <a:rPr lang="en-US" sz="2600" dirty="0" smtClean="0">
                <a:hlinkClick r:id="rId7"/>
              </a:rPr>
              <a:t>http://cdn1.top-shop.ru/normal_67f7259ad69012b0c716ccb63ea6dfc8.jpg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Санки -</a:t>
            </a:r>
            <a:r>
              <a:rPr lang="ru-RU" sz="2600" dirty="0" smtClean="0"/>
              <a:t> </a:t>
            </a:r>
            <a:r>
              <a:rPr lang="en-US" sz="2600" dirty="0" smtClean="0">
                <a:hlinkClick r:id="rId8"/>
              </a:rPr>
              <a:t>http://draznilka.ru/blog/wp-content/uploads/2009/12/4675-b-Sanki_-_Hit_prodazh1-300x225.jpg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Шапка -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9"/>
              </a:rPr>
              <a:t>http://ocenil.ru/photos/shapka-dakine-anna-0910.jpg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Велосипед </a:t>
            </a:r>
            <a:r>
              <a:rPr lang="ru-RU" sz="2600" dirty="0" smtClean="0"/>
              <a:t>- </a:t>
            </a:r>
            <a:r>
              <a:rPr lang="en-US" sz="2600" dirty="0" smtClean="0">
                <a:hlinkClick r:id="rId10"/>
              </a:rPr>
              <a:t>http://4baby.ua/productpicture/964/964065_large.jpg</a:t>
            </a:r>
            <a:endParaRPr lang="ru-RU" sz="2600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Лодка -</a:t>
            </a:r>
            <a:r>
              <a:rPr lang="ru-RU" sz="2600" dirty="0" smtClean="0"/>
              <a:t> </a:t>
            </a:r>
            <a:r>
              <a:rPr lang="en-US" sz="2600" dirty="0" smtClean="0">
                <a:hlinkClick r:id="rId11"/>
              </a:rPr>
              <a:t>http://grand-stroj.org/wp-content/uploads/2014/02/207590_view.jpg</a:t>
            </a:r>
            <a:endParaRPr lang="ru-RU" sz="2600" dirty="0" smtClean="0"/>
          </a:p>
          <a:p>
            <a:pPr algn="l"/>
            <a:endParaRPr lang="ru-RU" sz="26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7500990" cy="45672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Сарафан -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http://s58.radikal.ru/i161/1001/ff/441ea86cbba5t.jpg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Футболка -</a:t>
            </a:r>
          </a:p>
          <a:p>
            <a:r>
              <a:rPr lang="en-US" dirty="0" smtClean="0">
                <a:hlinkClick r:id="rId4"/>
              </a:rPr>
              <a:t>http://optlist.ru/media/photo/1341906671.jpg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Шорты – </a:t>
            </a:r>
            <a:r>
              <a:rPr lang="en-US" dirty="0" smtClean="0">
                <a:hlinkClick r:id="rId5"/>
              </a:rPr>
              <a:t>http://cdn.stpulscen.ru/system/images/product/004/739/081_medium.jpg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Варежки -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http://stylequeen.ru/uploads/posts/2010-11/1289099285_1.jpg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Туфли -</a:t>
            </a:r>
            <a:r>
              <a:rPr lang="ru-RU" dirty="0" smtClean="0"/>
              <a:t> </a:t>
            </a:r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obuvnik.far.ru/img/80a7a7480bd28636.jpg</a:t>
            </a:r>
            <a:endParaRPr lang="ru-RU" dirty="0" smtClean="0"/>
          </a:p>
          <a:p>
            <a:pPr algn="l"/>
            <a:r>
              <a:rPr lang="ru-RU" dirty="0" smtClean="0"/>
              <a:t>Ель - </a:t>
            </a:r>
            <a:endParaRPr lang="ru-RU" dirty="0" smtClean="0"/>
          </a:p>
          <a:p>
            <a:pPr algn="l"/>
            <a:r>
              <a:rPr lang="en-US" dirty="0" smtClean="0">
                <a:hlinkClick r:id="rId8"/>
              </a:rPr>
              <a:t>http://holidaycalls.ru/wp-content/uploads/2011/12/-%D0%B7%D0%B8%D0%BC%D0%BE%D0%B9-%D0%B2-%</a:t>
            </a:r>
            <a:r>
              <a:rPr lang="en-US" dirty="0" smtClean="0">
                <a:hlinkClick r:id="rId8"/>
              </a:rPr>
              <a:t>D1%81%D0%BD%D0%B5%D0%B3%D1%83-e1324306357134.jpg</a:t>
            </a:r>
            <a:endParaRPr lang="ru-RU" dirty="0" smtClean="0"/>
          </a:p>
          <a:p>
            <a:pPr algn="l"/>
            <a:r>
              <a:rPr lang="ru-RU" dirty="0" smtClean="0"/>
              <a:t>Пихта - </a:t>
            </a:r>
            <a:endParaRPr lang="ru-RU" dirty="0" smtClean="0"/>
          </a:p>
          <a:p>
            <a:pPr algn="l"/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vasha-klumba.ru/wp-content/uploads/2013/12/pihta_silberlok_3.jpg</a:t>
            </a: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"/>
            <a:ext cx="7100910" cy="1071545"/>
          </a:xfrm>
        </p:spPr>
        <p:txBody>
          <a:bodyPr/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7200928" cy="142876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Зимой холодно. Мороз. Деревья стоят голые.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velichko.ucoz.ru/_ph/5/2/95503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476250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4291"/>
            <a:ext cx="678661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7129490" cy="12858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Снежинки кружатся в воздухе и падают на землю. Вся земля укрыта снегом.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img11.nnm.ru/d/0/a/6/5/dcb526e1c6b1d43bc3f45b7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174"/>
            <a:ext cx="4762500" cy="293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9"/>
            <a:ext cx="7243786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286388"/>
            <a:ext cx="6215106" cy="10001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 деревьях бывает иней.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img.videla.ru/les_zimoj/2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117211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7"/>
            <a:ext cx="6815158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Растения зимой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Жизнь растений замирает.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.ksist.ru/uploads/posts/2010-12/1291201650_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7239000" cy="240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8215338" cy="785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</a:t>
            </a:r>
            <a:r>
              <a:rPr lang="ru-RU" dirty="0" smtClean="0"/>
              <a:t>и</a:t>
            </a:r>
            <a:r>
              <a:rPr lang="ru-RU" dirty="0" smtClean="0"/>
              <a:t>е деревья остаются зелёными?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357826"/>
            <a:ext cx="7572428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Хвойные: сосна, ель, пихта.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edga.ru/prirzima/images/18.02.2006%20119.JPG"/>
          <p:cNvPicPr>
            <a:picLocks noChangeAspect="1" noChangeArrowheads="1"/>
          </p:cNvPicPr>
          <p:nvPr/>
        </p:nvPicPr>
        <p:blipFill>
          <a:blip r:embed="rId3" cstate="print"/>
          <a:srcRect b="7894"/>
          <a:stretch>
            <a:fillRect/>
          </a:stretch>
        </p:blipFill>
        <p:spPr bwMode="auto">
          <a:xfrm>
            <a:off x="1071538" y="1357298"/>
            <a:ext cx="2786082" cy="2829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2" name="Picture 2" descr="http://holidaycalls.ru/wp-content/uploads/2011/12/-%D0%B7%D0%B8%D0%BC%D0%BE%D0%B9-%D0%B2-%D1%81%D0%BD%D0%B5%D0%B3%D1%83-e1324306357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00240"/>
            <a:ext cx="24021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4" name="Picture 4" descr="http://vasha-klumba.ru/wp-content/uploads/2013/12/pihta_silberlok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71546"/>
            <a:ext cx="2324365" cy="30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42853"/>
            <a:ext cx="674372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месяцы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857760"/>
            <a:ext cx="1714512" cy="17145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Декабрь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Январь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Февраль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dl6.glitter-graphics.net/pub/685/685236uzfe0hxef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071546"/>
            <a:ext cx="4713681" cy="35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560</Words>
  <Application>Microsoft Office PowerPoint</Application>
  <PresentationFormat>Экран (4:3)</PresentationFormat>
  <Paragraphs>124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Муниципальное  бюджетное общеобразовательное учреждение «Средняя общеобразовательная школа №2 р.п. Самойловка Самойловского района Саратовской области» </vt:lpstr>
      <vt:lpstr>Признаки зимы</vt:lpstr>
      <vt:lpstr>Признаки зимы</vt:lpstr>
      <vt:lpstr>Признаки зимы</vt:lpstr>
      <vt:lpstr>Признаки зимы</vt:lpstr>
      <vt:lpstr>Признаки зимы</vt:lpstr>
      <vt:lpstr>Растения зимой</vt:lpstr>
      <vt:lpstr>Какие деревья остаются зелёными?</vt:lpstr>
      <vt:lpstr>Зимние месяцы</vt:lpstr>
      <vt:lpstr>Декабрь - первый месяц зимы</vt:lpstr>
      <vt:lpstr>Январь- второй месяц зимы</vt:lpstr>
      <vt:lpstr>Февраль – третий месяц зимы</vt:lpstr>
      <vt:lpstr>Птичья столовая</vt:lpstr>
      <vt:lpstr>Сорока стрекочет в лесу</vt:lpstr>
      <vt:lpstr>Дятел стучит</vt:lpstr>
      <vt:lpstr>Лиса охотится на мышей</vt:lpstr>
      <vt:lpstr> Белка ищет свои запасы </vt:lpstr>
      <vt:lpstr>Ёжик спит зимой</vt:lpstr>
      <vt:lpstr>Медведь спит в своей берлоге </vt:lpstr>
      <vt:lpstr>Заяц обгладывает кору с деревьев</vt:lpstr>
      <vt:lpstr>Одежда зимой</vt:lpstr>
      <vt:lpstr>Занятия людей зимой</vt:lpstr>
      <vt:lpstr>Зимние забавы детей</vt:lpstr>
      <vt:lpstr>Зимние забавы детей</vt:lpstr>
      <vt:lpstr>Зимние забавы детей</vt:lpstr>
      <vt:lpstr>Зимние забавы детей</vt:lpstr>
      <vt:lpstr>Зимние забавы детей</vt:lpstr>
      <vt:lpstr>Где осень, где зима?</vt:lpstr>
      <vt:lpstr>Какую одежду носят  зимой ?</vt:lpstr>
      <vt:lpstr>На каких предметах катаются зимой?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 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2015-02-26T20:23:27Z</dcterms:created>
  <dcterms:modified xsi:type="dcterms:W3CDTF">2015-04-07T19:20:32Z</dcterms:modified>
</cp:coreProperties>
</file>