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6" r:id="rId3"/>
    <p:sldId id="263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E7E8452-B111-4220-BCFF-38E1AA20EFB8}">
          <p14:sldIdLst>
            <p14:sldId id="257"/>
            <p14:sldId id="256"/>
            <p14:sldId id="258"/>
            <p14:sldId id="260"/>
            <p14:sldId id="259"/>
            <p14:sldId id="262"/>
            <p14:sldId id="265"/>
            <p14:sldId id="264"/>
            <p14:sldId id="266"/>
            <p14:sldId id="263"/>
            <p14:sldId id="26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12C62-5B91-4674-A632-88F346781F98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56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9B17-C136-437A-A8AB-6264AD97225C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6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8774-7967-48E1-8829-D2A666B215DC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7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A09B-AB0A-42DD-992B-EFDF6F8C3E82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9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DAA6-A489-4E60-90D5-80F1A12876E5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48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07BA-DB57-4218-837A-11516A4BB86E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29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5CC6-C0F0-4C89-A836-9FDB1348F92E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57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3E3F-B204-4D9F-AD40-96CA540FCDCC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06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B9F7-6A35-4118-AF9D-03EFFB211FE3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37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C4E9-5B8C-4360-AF16-73F26A7AD5B6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53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7D28-AD25-4E91-8AFB-06F3D431A389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85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98F0B-0A11-475A-A2FF-4095C3331DC1}" type="slidenum">
              <a:rPr lang="ru-RU">
                <a:solidFill>
                  <a:srgbClr val="D6EC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245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E116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C0C58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E116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E116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3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178" y="1340768"/>
            <a:ext cx="7829478" cy="538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2 часть 24 Трек24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36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1019272"/>
              </p:ext>
            </p:extLst>
          </p:nvPr>
        </p:nvGraphicFramePr>
        <p:xfrm>
          <a:off x="1331639" y="2348880"/>
          <a:ext cx="777686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3456384"/>
              </a:tblGrid>
              <a:tr h="252028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Die Ausländer</a:t>
                      </a:r>
                    </a:p>
                    <a:p>
                      <a:r>
                        <a:rPr lang="de-DE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zielstrebig, zuverlässig</a:t>
                      </a:r>
                    </a:p>
                    <a:p>
                      <a:r>
                        <a:rPr lang="de-DE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kommen, arbeiten, lehren</a:t>
                      </a:r>
                    </a:p>
                    <a:p>
                      <a:r>
                        <a:rPr lang="de-DE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Sie bereichern deutsche Kultur.</a:t>
                      </a:r>
                    </a:p>
                    <a:p>
                      <a:r>
                        <a:rPr lang="de-DE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Die Menschen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Substantiv</a:t>
                      </a:r>
                    </a:p>
                    <a:p>
                      <a:r>
                        <a:rPr lang="de-DE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e-DE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Adjektiv , Adverb</a:t>
                      </a:r>
                      <a:endParaRPr lang="de-DE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de-DE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 Verb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de-DE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Satz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Substantiv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-Synonym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63888" y="836712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Cinquain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473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764704"/>
            <a:ext cx="3754760" cy="4067944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"Das Land, das die Fremden nicht beschützt, geht bald unter"              (Goethe)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0388" y="692696"/>
            <a:ext cx="3103612" cy="382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128" y="3760682"/>
            <a:ext cx="4847260" cy="302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891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33" r="11111"/>
          <a:stretch>
            <a:fillRect/>
          </a:stretch>
        </p:blipFill>
        <p:spPr bwMode="auto">
          <a:xfrm>
            <a:off x="323850" y="188913"/>
            <a:ext cx="4573588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900113" y="5229225"/>
            <a:ext cx="3529012" cy="1446550"/>
          </a:xfrm>
          <a:prstGeom prst="rect">
            <a:avLst/>
          </a:prstGeom>
          <a:solidFill>
            <a:srgbClr val="FDA1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</a:rPr>
              <a:t>Wir sind alle andere!!!</a:t>
            </a:r>
            <a:endParaRPr lang="ru-RU" sz="4400" b="1" dirty="0">
              <a:solidFill>
                <a:srgbClr val="0000CC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492500" y="2617788"/>
            <a:ext cx="142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Текст 3"/>
          <p:cNvSpPr>
            <a:spLocks/>
          </p:cNvSpPr>
          <p:nvPr/>
        </p:nvSpPr>
        <p:spPr bwMode="auto">
          <a:xfrm>
            <a:off x="3635375" y="1700213"/>
            <a:ext cx="5286375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Sie arbeiten alle gut!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Auf Wiedersehen!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5" name="Picture 7" descr="звоноче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11525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789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61</Words>
  <Application>Microsoft Office PowerPoint</Application>
  <PresentationFormat>Экран (4:3)</PresentationFormat>
  <Paragraphs>15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user</cp:lastModifiedBy>
  <cp:revision>45</cp:revision>
  <dcterms:created xsi:type="dcterms:W3CDTF">2016-02-02T19:30:56Z</dcterms:created>
  <dcterms:modified xsi:type="dcterms:W3CDTF">2017-11-28T07:25:32Z</dcterms:modified>
</cp:coreProperties>
</file>