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E7E8452-B111-4220-BCFF-38E1AA20EFB8}">
          <p14:sldIdLst>
            <p14:sldId id="257"/>
            <p14:sldId id="256"/>
            <p14:sldId id="258"/>
            <p14:sldId id="260"/>
            <p14:sldId id="259"/>
            <p14:sldId id="262"/>
            <p14:sldId id="265"/>
            <p14:sldId id="264"/>
            <p14:sldId id="266"/>
            <p14:sldId id="263"/>
            <p14:sldId id="26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2" autoAdjust="0"/>
    <p:restoredTop sz="94660"/>
  </p:normalViewPr>
  <p:slideViewPr>
    <p:cSldViewPr>
      <p:cViewPr varScale="1">
        <p:scale>
          <a:sx n="82" d="100"/>
          <a:sy n="8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12C62-5B91-4674-A632-88F346781F98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56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9B17-C136-437A-A8AB-6264AD97225C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6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8774-7967-48E1-8829-D2A666B215DC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7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A09B-AB0A-42DD-992B-EFDF6F8C3E82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9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DAA6-A489-4E60-90D5-80F1A12876E5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48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07BA-DB57-4218-837A-11516A4BB86E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29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95CC6-C0F0-4C89-A836-9FDB1348F92E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57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3E3F-B204-4D9F-AD40-96CA540FCDCC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06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B9F7-6A35-4118-AF9D-03EFFB211FE3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37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C4E9-5B8C-4360-AF16-73F26A7AD5B6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53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7D28-AD25-4E91-8AFB-06F3D431A389}" type="slidenum">
              <a:rPr lang="ru-RU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85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98F0B-0A11-475A-A2FF-4095C3331DC1}" type="slidenum">
              <a:rPr lang="ru-RU">
                <a:solidFill>
                  <a:srgbClr val="D6EC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D6ECFF"/>
              </a:solidFill>
              <a:latin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245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E116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C0C58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E116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E116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media" Target="../media/media1.mp3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052736"/>
            <a:ext cx="7448550" cy="4139927"/>
          </a:xfrm>
        </p:spPr>
      </p:pic>
    </p:spTree>
    <p:extLst>
      <p:ext uri="{BB962C8B-B14F-4D97-AF65-F5344CB8AC3E}">
        <p14:creationId xmlns:p14="http://schemas.microsoft.com/office/powerpoint/2010/main" xmlns="" val="187678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84576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1" y="980728"/>
            <a:ext cx="9146091" cy="5328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860461"/>
            <a:ext cx="9144001" cy="54488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1" y="860461"/>
            <a:ext cx="9146091" cy="5448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633"/>
            <a:ext cx="9144000" cy="60869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23" y="407633"/>
            <a:ext cx="9093810" cy="60869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633"/>
            <a:ext cx="9144000" cy="60869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" y="379248"/>
            <a:ext cx="9115012" cy="64341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9278"/>
            <a:ext cx="9144000" cy="6414097"/>
          </a:xfrm>
          <a:prstGeom prst="rect">
            <a:avLst/>
          </a:prstGeom>
        </p:spPr>
      </p:pic>
      <p:pic>
        <p:nvPicPr>
          <p:cNvPr id="17" name="24 Трек24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316416" y="6004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90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704856" cy="1944216"/>
          </a:xfrm>
        </p:spPr>
        <p:txBody>
          <a:bodyPr>
            <a:noAutofit/>
          </a:bodyPr>
          <a:lstStyle/>
          <a:p>
            <a:pPr algn="ctr"/>
            <a:r>
              <a:rPr lang="de-DE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Ausländer </a:t>
            </a:r>
            <a:br>
              <a:rPr lang="de-DE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Deutschland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6497144" cy="454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516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Was bedeuten  </a:t>
            </a:r>
            <a:r>
              <a:rPr lang="en-US" sz="54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sz="5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de-DE" sz="5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en-US" sz="54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rter</a:t>
            </a:r>
            <a:r>
              <a:rPr lang="ru-RU" sz="5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268413"/>
            <a:ext cx="4038600" cy="4525962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Aussiedler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Ausl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nder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Asyl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Asylant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der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Asylbewerber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Gastarbeiter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der 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Fremdarbeiter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     der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Arbeitgeber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    der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Arbeitnehmer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18063" y="1341438"/>
            <a:ext cx="4325937" cy="5111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AutoNum type="alphaLcParenR"/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jemand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der von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einem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Arbeitgeber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besch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ftigt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wird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lnSpc>
                <a:spcPct val="80000"/>
              </a:lnSpc>
              <a:buFontTx/>
              <a:buAutoNum type="alphaLcParenR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AutoNum type="alphaLcParenR"/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jemand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der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durch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amtliche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Aufforderung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das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urspr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ngliche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Wohngebiet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verl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ässt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FontTx/>
              <a:buAutoNum type="alphaLcParenR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AutoNum type="alphaLcParenR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Person, die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Arbeitskr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äfte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beschäftigt ;</a:t>
            </a:r>
          </a:p>
          <a:p>
            <a:pPr>
              <a:lnSpc>
                <a:spcPct val="80000"/>
              </a:lnSpc>
              <a:buFontTx/>
              <a:buAutoNum type="alphaLcParenR"/>
            </a:pPr>
            <a:endParaRPr lang="de-DE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AutoNum type="alphaLcParenR"/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Aufnahme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Schutz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ür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politisch Verfolgte ;</a:t>
            </a:r>
          </a:p>
          <a:p>
            <a:pPr>
              <a:lnSpc>
                <a:spcPct val="80000"/>
              </a:lnSpc>
              <a:buFontTx/>
              <a:buAutoNum type="alphaLcParenR"/>
            </a:pPr>
            <a:endParaRPr lang="de-DE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AutoNum type="alphaLcParenR"/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Angehöriger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eines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fremden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Staates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lnSpc>
                <a:spcPct val="80000"/>
              </a:lnSpc>
              <a:buFontTx/>
              <a:buAutoNum type="alphaLcParenR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AutoNum type="alphaLcParenR"/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Bewerber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um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politisches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Asyl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lnSpc>
                <a:spcPct val="80000"/>
              </a:lnSpc>
              <a:buFontTx/>
              <a:buAutoNum type="alphaLcParenR"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AutoNum type="alphaLcParenR"/>
            </a:pP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Arbeiter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der f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ür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)bestimmte Zeit in einem fremden Land arbeitet, ausländischer Arbeiter.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771775" y="1484313"/>
            <a:ext cx="20875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605936" y="2099005"/>
            <a:ext cx="2253402" cy="2572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979613" y="2565400"/>
            <a:ext cx="28797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843808" y="4177571"/>
            <a:ext cx="2159000" cy="20154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879725" y="3385098"/>
            <a:ext cx="1871662" cy="18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2916238" y="1700807"/>
            <a:ext cx="1871662" cy="28807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3132138" y="3357563"/>
            <a:ext cx="172720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3021" name="Picture 13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661025"/>
            <a:ext cx="9366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1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0486" grpId="0" uiExpand="1" build="p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0137" y="44624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Woher kommen sie nach Deutschland</a:t>
            </a:r>
            <a:r>
              <a:rPr lang="de-DE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Statistik</a:t>
            </a:r>
            <a:r>
              <a:rPr lang="de-DE" sz="32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24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4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insgesamt etwa 6,88 Mio. (8.4%) der Gesamtbevölkerung</a:t>
            </a:r>
            <a:br>
              <a:rPr lang="de-DE" sz="24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4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Davon in 1000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0137" y="1857463"/>
            <a:ext cx="4562148" cy="476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Türken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6906" y="4064496"/>
            <a:ext cx="4559190" cy="516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Griechen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6906" y="5445224"/>
            <a:ext cx="455919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Spanier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3948" y="2492896"/>
            <a:ext cx="45621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Ex-Jugoslawen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3948" y="3284984"/>
            <a:ext cx="45621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Italiener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6906" y="4797152"/>
            <a:ext cx="455919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Rumänen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6906" y="6160623"/>
            <a:ext cx="4559190" cy="508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Iraner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05394" y="1872175"/>
            <a:ext cx="3240360" cy="4767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1918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2492896"/>
            <a:ext cx="3240360" cy="5040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930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4128" y="3284984"/>
            <a:ext cx="3240360" cy="5040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563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4128" y="4064496"/>
            <a:ext cx="3240360" cy="5166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352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96136" y="4797152"/>
            <a:ext cx="3168352" cy="4320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163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77402" y="5445224"/>
            <a:ext cx="3168352" cy="5040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133</a:t>
            </a:r>
            <a:r>
              <a:rPr lang="de-DE" dirty="0" smtClean="0"/>
              <a:t>3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77402" y="6160623"/>
            <a:ext cx="3168352" cy="5087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25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125</Words>
  <Application>Microsoft Office PowerPoint</Application>
  <PresentationFormat>Экран (4:3)</PresentationFormat>
  <Paragraphs>44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Слайд 2</vt:lpstr>
      <vt:lpstr>Ausländer  in Deutschland</vt:lpstr>
      <vt:lpstr>Was bedeuten  diese Wörter?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user</cp:lastModifiedBy>
  <cp:revision>45</cp:revision>
  <dcterms:created xsi:type="dcterms:W3CDTF">2016-02-02T19:30:56Z</dcterms:created>
  <dcterms:modified xsi:type="dcterms:W3CDTF">2017-11-28T07:22:46Z</dcterms:modified>
</cp:coreProperties>
</file>