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gif"/>
  <Override PartName="/ppt/media/image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60" r:id="rId6"/>
    <p:sldId id="259" r:id="rId7"/>
    <p:sldId id="261" r:id="rId8"/>
    <p:sldId id="264" r:id="rId9"/>
    <p:sldId id="263" r:id="rId10"/>
    <p:sldId id="268" r:id="rId11"/>
    <p:sldId id="269" r:id="rId12"/>
    <p:sldId id="271" r:id="rId13"/>
    <p:sldId id="283" r:id="rId14"/>
    <p:sldId id="273" r:id="rId15"/>
    <p:sldId id="265" r:id="rId16"/>
    <p:sldId id="275" r:id="rId17"/>
    <p:sldId id="266" r:id="rId18"/>
    <p:sldId id="278" r:id="rId19"/>
    <p:sldId id="279" r:id="rId20"/>
    <p:sldId id="280" r:id="rId21"/>
    <p:sldId id="281" r:id="rId22"/>
    <p:sldId id="282" r:id="rId23"/>
    <p:sldId id="277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4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9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99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96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5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8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8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9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50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75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B71CE-8098-490F-B55D-6BFB21084863}" type="datetimeFigureOut">
              <a:rPr lang="ru-RU" smtClean="0"/>
              <a:t>пн 18.09.17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ABD9-5EED-47DA-8DDE-3D2BDA85E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30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4000">
              <a:schemeClr val="accent3">
                <a:lumMod val="45000"/>
                <a:lumOff val="55000"/>
              </a:schemeClr>
            </a:gs>
            <a:gs pos="97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03" y="0"/>
            <a:ext cx="11573691" cy="1698171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9600" b="1" dirty="0" smtClean="0">
                <a:ln/>
                <a:solidFill>
                  <a:schemeClr val="accent4"/>
                </a:solidFill>
                <a:latin typeface="AnacostiaC" panose="02000506080000020004" pitchFamily="2" charset="0"/>
              </a:rPr>
              <a:t>КНИГОМИР</a:t>
            </a:r>
            <a:endParaRPr lang="ru-RU" sz="9600" b="1" dirty="0">
              <a:ln/>
              <a:solidFill>
                <a:schemeClr val="accent4"/>
              </a:solidFill>
              <a:latin typeface="AnacostiaC" panose="0200050608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28354"/>
            <a:ext cx="9144000" cy="979715"/>
          </a:xfrm>
        </p:spPr>
        <p:txBody>
          <a:bodyPr>
            <a:normAutofit lnSpcReduction="10000"/>
          </a:bodyPr>
          <a:lstStyle/>
          <a:p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mbrosia " panose="02000606090000020004" pitchFamily="2" charset="0"/>
              </a:rPr>
              <a:t>Книжный магазин</a:t>
            </a:r>
            <a:endParaRPr lang="ru-RU" sz="7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mbrosia " panose="0200060609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6" y="2612571"/>
            <a:ext cx="88130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31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" y="0"/>
            <a:ext cx="1110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9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 rot="5400000">
            <a:off x="2568869" y="818448"/>
            <a:ext cx="6609807" cy="5181917"/>
          </a:xfrm>
          <a:prstGeom prst="round2SameRect">
            <a:avLst/>
          </a:prstGeom>
          <a:ln w="57150"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87784" y="548640"/>
            <a:ext cx="44936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СБОРНИК СТИХОВ</a:t>
            </a:r>
            <a:br>
              <a:rPr lang="ru-RU" sz="3600" b="1" dirty="0" smtClean="0">
                <a:ln/>
                <a:solidFill>
                  <a:srgbClr val="C00000"/>
                </a:solidFill>
              </a:rPr>
            </a:br>
            <a:r>
              <a:rPr lang="ru-RU" sz="3600" b="1" dirty="0" smtClean="0">
                <a:ln/>
                <a:solidFill>
                  <a:srgbClr val="C00000"/>
                </a:solidFill>
              </a:rPr>
              <a:t>РУССКИХ ПОЭТОВ</a:t>
            </a:r>
            <a:r>
              <a:rPr lang="ru-RU" sz="3600" b="1" dirty="0" smtClean="0">
                <a:ln/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ln/>
                <a:solidFill>
                  <a:srgbClr val="FF0000"/>
                </a:solidFill>
              </a:rPr>
            </a:br>
            <a:r>
              <a:rPr lang="ru-RU" sz="3600" b="1" dirty="0" smtClean="0">
                <a:ln/>
                <a:solidFill>
                  <a:srgbClr val="FF0000"/>
                </a:solidFill>
              </a:rPr>
              <a:t>«ЦВЕТНАЯ ОСЕНЬ»</a:t>
            </a:r>
            <a:endParaRPr lang="ru-RU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43" y="2685007"/>
            <a:ext cx="3909060" cy="326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9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esktop\24980791_w640_h640_________________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85" y="827315"/>
            <a:ext cx="8287658" cy="544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370286" y="986971"/>
            <a:ext cx="4659085" cy="87085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7314" y="2656113"/>
            <a:ext cx="373017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 smtClean="0">
                <a:ln/>
                <a:solidFill>
                  <a:schemeClr val="accent4"/>
                </a:solidFill>
              </a:rPr>
              <a:t>  КНИГОМИР</a:t>
            </a:r>
            <a:endParaRPr lang="ru-RU" sz="4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0286" y="4064000"/>
            <a:ext cx="449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- ЛУЧШИЙ ДРУГ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4818743"/>
            <a:ext cx="1407884" cy="12772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217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4000">
              <a:schemeClr val="accent3">
                <a:lumMod val="45000"/>
                <a:lumOff val="55000"/>
              </a:schemeClr>
            </a:gs>
            <a:gs pos="97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03" y="0"/>
            <a:ext cx="11573691" cy="1698171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9600" b="1" dirty="0" smtClean="0">
                <a:ln/>
                <a:solidFill>
                  <a:schemeClr val="accent4"/>
                </a:solidFill>
                <a:latin typeface="AnacostiaC" panose="02000506080000020004" pitchFamily="2" charset="0"/>
              </a:rPr>
              <a:t>КНИГОМИР</a:t>
            </a:r>
            <a:endParaRPr lang="ru-RU" sz="9600" b="1" dirty="0">
              <a:ln/>
              <a:solidFill>
                <a:schemeClr val="accent4"/>
              </a:solidFill>
              <a:latin typeface="AnacostiaC" panose="0200050608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28354"/>
            <a:ext cx="9144000" cy="979715"/>
          </a:xfrm>
        </p:spPr>
        <p:txBody>
          <a:bodyPr>
            <a:normAutofit lnSpcReduction="10000"/>
          </a:bodyPr>
          <a:lstStyle/>
          <a:p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Ambrosia " panose="02000606090000020004" pitchFamily="2" charset="0"/>
              </a:rPr>
              <a:t>Книжный магазин</a:t>
            </a:r>
            <a:endParaRPr lang="ru-RU" sz="7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mbrosia " panose="0200060609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6" y="2612571"/>
            <a:ext cx="88130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0"/>
            <a:ext cx="1184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0"/>
            <a:ext cx="11403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44733"/>
            <a:ext cx="11717383" cy="68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0"/>
            <a:ext cx="11952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0"/>
            <a:ext cx="10724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15</Words>
  <Application>Microsoft Office PowerPoint</Application>
  <PresentationFormat>Широкоэкранный</PresentationFormat>
  <Paragraphs>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Ambrosia </vt:lpstr>
      <vt:lpstr>AnacostiaC</vt:lpstr>
      <vt:lpstr>Arial</vt:lpstr>
      <vt:lpstr>Calibri</vt:lpstr>
      <vt:lpstr>Calibri Light</vt:lpstr>
      <vt:lpstr>Times New Roman</vt:lpstr>
      <vt:lpstr>Тема Office</vt:lpstr>
      <vt:lpstr>КНИГОМИР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КНИГОМИР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КНИГОМИР</dc:title>
  <dc:creator>user</dc:creator>
  <cp:lastModifiedBy>user</cp:lastModifiedBy>
  <cp:revision>12</cp:revision>
  <dcterms:created xsi:type="dcterms:W3CDTF">2017-09-13T19:36:36Z</dcterms:created>
  <dcterms:modified xsi:type="dcterms:W3CDTF">2017-09-18T18:58:41Z</dcterms:modified>
</cp:coreProperties>
</file>