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3" r:id="rId2"/>
    <p:sldId id="266" r:id="rId3"/>
    <p:sldId id="275" r:id="rId4"/>
    <p:sldId id="284" r:id="rId5"/>
    <p:sldId id="267" r:id="rId6"/>
    <p:sldId id="277" r:id="rId7"/>
    <p:sldId id="318" r:id="rId8"/>
    <p:sldId id="307" r:id="rId9"/>
    <p:sldId id="308" r:id="rId10"/>
    <p:sldId id="309" r:id="rId11"/>
    <p:sldId id="310" r:id="rId12"/>
    <p:sldId id="311" r:id="rId13"/>
    <p:sldId id="279" r:id="rId14"/>
    <p:sldId id="312" r:id="rId15"/>
    <p:sldId id="313" r:id="rId16"/>
    <p:sldId id="280" r:id="rId17"/>
    <p:sldId id="315" r:id="rId18"/>
    <p:sldId id="317" r:id="rId19"/>
    <p:sldId id="281" r:id="rId20"/>
    <p:sldId id="319" r:id="rId21"/>
    <p:sldId id="320" r:id="rId22"/>
    <p:sldId id="283" r:id="rId23"/>
    <p:sldId id="328" r:id="rId24"/>
    <p:sldId id="323" r:id="rId25"/>
    <p:sldId id="322" r:id="rId26"/>
    <p:sldId id="286" r:id="rId27"/>
    <p:sldId id="296" r:id="rId28"/>
    <p:sldId id="262" r:id="rId29"/>
    <p:sldId id="263" r:id="rId30"/>
    <p:sldId id="302" r:id="rId31"/>
    <p:sldId id="303" r:id="rId32"/>
    <p:sldId id="298" r:id="rId33"/>
    <p:sldId id="299" r:id="rId34"/>
    <p:sldId id="304" r:id="rId35"/>
    <p:sldId id="305" r:id="rId36"/>
    <p:sldId id="287" r:id="rId37"/>
    <p:sldId id="289" r:id="rId38"/>
    <p:sldId id="301" r:id="rId39"/>
    <p:sldId id="292" r:id="rId40"/>
    <p:sldId id="324" r:id="rId41"/>
    <p:sldId id="325" r:id="rId42"/>
    <p:sldId id="326" r:id="rId43"/>
    <p:sldId id="256" r:id="rId44"/>
    <p:sldId id="327" r:id="rId45"/>
    <p:sldId id="294" r:id="rId46"/>
    <p:sldId id="270" r:id="rId47"/>
    <p:sldId id="260" r:id="rId48"/>
    <p:sldId id="32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39" autoAdjust="0"/>
  </p:normalViewPr>
  <p:slideViewPr>
    <p:cSldViewPr>
      <p:cViewPr varScale="1">
        <p:scale>
          <a:sx n="52" d="100"/>
          <a:sy n="52" d="100"/>
        </p:scale>
        <p:origin x="-10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960C5-BF5C-40C8-BB6E-A08A29F2D444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C84864-60AA-4696-AE2D-496D901F5AB3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Царство</a:t>
          </a:r>
        </a:p>
      </dgm:t>
    </dgm:pt>
    <dgm:pt modelId="{9CECA48D-366A-4EA1-832D-0661A18A18F5}" type="parTrans" cxnId="{94D24927-A887-455D-8743-183B9D0BD11E}">
      <dgm:prSet/>
      <dgm:spPr/>
      <dgm:t>
        <a:bodyPr/>
        <a:lstStyle/>
        <a:p>
          <a:endParaRPr lang="ru-RU"/>
        </a:p>
      </dgm:t>
    </dgm:pt>
    <dgm:pt modelId="{B538EB06-240A-497C-8A9D-3A97DF2FCEAA}" type="sibTrans" cxnId="{94D24927-A887-455D-8743-183B9D0BD11E}">
      <dgm:prSet/>
      <dgm:spPr/>
      <dgm:t>
        <a:bodyPr/>
        <a:lstStyle/>
        <a:p>
          <a:endParaRPr lang="ru-RU"/>
        </a:p>
      </dgm:t>
    </dgm:pt>
    <dgm:pt modelId="{03B20C81-7C3F-4C75-8729-85E68001DC2B}">
      <dgm:prSet phldrT="[Текст]"/>
      <dgm:spPr/>
      <dgm:t>
        <a:bodyPr/>
        <a:lstStyle/>
        <a:p>
          <a:endParaRPr lang="ru-RU"/>
        </a:p>
      </dgm:t>
    </dgm:pt>
    <dgm:pt modelId="{CF44CC4D-9432-44F9-BCF2-2B67B879D114}" type="parTrans" cxnId="{789C2286-39F4-47E5-9A33-A35172F8CF96}">
      <dgm:prSet/>
      <dgm:spPr/>
      <dgm:t>
        <a:bodyPr/>
        <a:lstStyle/>
        <a:p>
          <a:endParaRPr lang="ru-RU"/>
        </a:p>
      </dgm:t>
    </dgm:pt>
    <dgm:pt modelId="{0B0B6FE3-D0B4-42CF-829E-EA6E0E18AA8A}" type="sibTrans" cxnId="{789C2286-39F4-47E5-9A33-A35172F8CF96}">
      <dgm:prSet/>
      <dgm:spPr/>
      <dgm:t>
        <a:bodyPr/>
        <a:lstStyle/>
        <a:p>
          <a:endParaRPr lang="ru-RU"/>
        </a:p>
      </dgm:t>
    </dgm:pt>
    <dgm:pt modelId="{7BCB5C14-BECA-42B3-AFC3-53FAB436C932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Тип</a:t>
          </a:r>
        </a:p>
      </dgm:t>
    </dgm:pt>
    <dgm:pt modelId="{4D604D60-1670-459D-A98C-797D63538A9B}" type="parTrans" cxnId="{7E18E8AA-960E-42CB-A668-1CD0243F3586}">
      <dgm:prSet/>
      <dgm:spPr/>
      <dgm:t>
        <a:bodyPr/>
        <a:lstStyle/>
        <a:p>
          <a:endParaRPr lang="ru-RU"/>
        </a:p>
      </dgm:t>
    </dgm:pt>
    <dgm:pt modelId="{8618EDD5-1E3E-4032-AED9-BF097C04A891}" type="sibTrans" cxnId="{7E18E8AA-960E-42CB-A668-1CD0243F3586}">
      <dgm:prSet/>
      <dgm:spPr/>
      <dgm:t>
        <a:bodyPr/>
        <a:lstStyle/>
        <a:p>
          <a:endParaRPr lang="ru-RU"/>
        </a:p>
      </dgm:t>
    </dgm:pt>
    <dgm:pt modelId="{CEA72D38-AF2D-4B26-8238-1097FFC3BE93}">
      <dgm:prSet phldrT="[Текст]"/>
      <dgm:spPr/>
      <dgm:t>
        <a:bodyPr/>
        <a:lstStyle/>
        <a:p>
          <a:endParaRPr lang="ru-RU"/>
        </a:p>
      </dgm:t>
    </dgm:pt>
    <dgm:pt modelId="{AD3A6E50-4F42-404F-9874-AC799FF7464B}" type="parTrans" cxnId="{DF7816D6-103E-47D4-9D26-2C9819895590}">
      <dgm:prSet/>
      <dgm:spPr/>
      <dgm:t>
        <a:bodyPr/>
        <a:lstStyle/>
        <a:p>
          <a:endParaRPr lang="ru-RU"/>
        </a:p>
      </dgm:t>
    </dgm:pt>
    <dgm:pt modelId="{DAAFE4F9-20F5-4627-890A-B29277053445}" type="sibTrans" cxnId="{DF7816D6-103E-47D4-9D26-2C9819895590}">
      <dgm:prSet/>
      <dgm:spPr/>
      <dgm:t>
        <a:bodyPr/>
        <a:lstStyle/>
        <a:p>
          <a:endParaRPr lang="ru-RU"/>
        </a:p>
      </dgm:t>
    </dgm:pt>
    <dgm:pt modelId="{590E560E-2BFC-4B7F-A06B-AEEACAA5FFA7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Класс</a:t>
          </a:r>
        </a:p>
      </dgm:t>
    </dgm:pt>
    <dgm:pt modelId="{857BBC1A-5ADD-4CA1-96AA-A78937668148}" type="parTrans" cxnId="{A618B2C7-FB10-4F36-ABDA-DE5386388AE2}">
      <dgm:prSet/>
      <dgm:spPr/>
      <dgm:t>
        <a:bodyPr/>
        <a:lstStyle/>
        <a:p>
          <a:endParaRPr lang="ru-RU"/>
        </a:p>
      </dgm:t>
    </dgm:pt>
    <dgm:pt modelId="{864E93E9-1688-4817-8114-7D0C93348A65}" type="sibTrans" cxnId="{A618B2C7-FB10-4F36-ABDA-DE5386388AE2}">
      <dgm:prSet/>
      <dgm:spPr/>
      <dgm:t>
        <a:bodyPr/>
        <a:lstStyle/>
        <a:p>
          <a:endParaRPr lang="ru-RU"/>
        </a:p>
      </dgm:t>
    </dgm:pt>
    <dgm:pt modelId="{46EBF77F-4986-4142-A999-54D8165237DA}">
      <dgm:prSet phldrT="[Текст]"/>
      <dgm:spPr/>
      <dgm:t>
        <a:bodyPr/>
        <a:lstStyle/>
        <a:p>
          <a:endParaRPr lang="ru-RU"/>
        </a:p>
      </dgm:t>
    </dgm:pt>
    <dgm:pt modelId="{D6581F86-8CD2-49DF-B288-B590A9183899}" type="parTrans" cxnId="{F6688175-DBAE-44E2-8B00-CE3946168AB3}">
      <dgm:prSet/>
      <dgm:spPr/>
      <dgm:t>
        <a:bodyPr/>
        <a:lstStyle/>
        <a:p>
          <a:endParaRPr lang="ru-RU"/>
        </a:p>
      </dgm:t>
    </dgm:pt>
    <dgm:pt modelId="{8D93BF10-0198-4EF1-A79D-381F03175847}" type="sibTrans" cxnId="{F6688175-DBAE-44E2-8B00-CE3946168AB3}">
      <dgm:prSet/>
      <dgm:spPr/>
      <dgm:t>
        <a:bodyPr/>
        <a:lstStyle/>
        <a:p>
          <a:endParaRPr lang="ru-RU"/>
        </a:p>
      </dgm:t>
    </dgm:pt>
    <dgm:pt modelId="{54C6A54F-2ACD-41FD-A96F-286A4A637BC3}">
      <dgm:prSet/>
      <dgm:spPr/>
      <dgm:t>
        <a:bodyPr/>
        <a:lstStyle/>
        <a:p>
          <a:r>
            <a:rPr lang="ru-RU"/>
            <a:t> </a:t>
          </a:r>
          <a:r>
            <a:rPr lang="ru-RU">
              <a:solidFill>
                <a:sysClr val="windowText" lastClr="000000"/>
              </a:solidFill>
            </a:rPr>
            <a:t>Отряд</a:t>
          </a:r>
        </a:p>
      </dgm:t>
    </dgm:pt>
    <dgm:pt modelId="{1EE6EE4A-9656-4D94-B520-426DDFD7009B}" type="parTrans" cxnId="{9C35FF5E-31BC-4ACA-8893-7D175787876C}">
      <dgm:prSet/>
      <dgm:spPr/>
      <dgm:t>
        <a:bodyPr/>
        <a:lstStyle/>
        <a:p>
          <a:endParaRPr lang="ru-RU"/>
        </a:p>
      </dgm:t>
    </dgm:pt>
    <dgm:pt modelId="{D5FC53D6-F6A5-430D-BA3D-2EB56622C604}" type="sibTrans" cxnId="{9C35FF5E-31BC-4ACA-8893-7D175787876C}">
      <dgm:prSet/>
      <dgm:spPr/>
      <dgm:t>
        <a:bodyPr/>
        <a:lstStyle/>
        <a:p>
          <a:endParaRPr lang="ru-RU"/>
        </a:p>
      </dgm:t>
    </dgm:pt>
    <dgm:pt modelId="{C1A066E5-A063-4689-A960-EEFA83DC5F7F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</a:rPr>
            <a:t>Положение человека в системе животного мира</a:t>
          </a:r>
        </a:p>
      </dgm:t>
    </dgm:pt>
    <dgm:pt modelId="{FAC9A0D0-95BB-423D-A9DB-216E0A26295A}" type="parTrans" cxnId="{7841E351-244F-4402-A76C-1573D1A672AA}">
      <dgm:prSet/>
      <dgm:spPr/>
      <dgm:t>
        <a:bodyPr/>
        <a:lstStyle/>
        <a:p>
          <a:endParaRPr lang="ru-RU"/>
        </a:p>
      </dgm:t>
    </dgm:pt>
    <dgm:pt modelId="{65969DFB-64AF-403C-8899-5F500351FB76}" type="sibTrans" cxnId="{7841E351-244F-4402-A76C-1573D1A672AA}">
      <dgm:prSet/>
      <dgm:spPr/>
      <dgm:t>
        <a:bodyPr/>
        <a:lstStyle/>
        <a:p>
          <a:endParaRPr lang="ru-RU"/>
        </a:p>
      </dgm:t>
    </dgm:pt>
    <dgm:pt modelId="{AF0F7EF7-C435-465D-8FDE-7E251F83EAC0}">
      <dgm:prSet/>
      <dgm:spPr/>
      <dgm:t>
        <a:bodyPr/>
        <a:lstStyle/>
        <a:p>
          <a:endParaRPr lang="ru-RU"/>
        </a:p>
      </dgm:t>
    </dgm:pt>
    <dgm:pt modelId="{F2FD43F1-74C8-4C45-AD1E-63E01064E839}" type="sibTrans" cxnId="{46F1590D-E593-49AD-B2F6-481F8200A07A}">
      <dgm:prSet/>
      <dgm:spPr/>
      <dgm:t>
        <a:bodyPr/>
        <a:lstStyle/>
        <a:p>
          <a:endParaRPr lang="ru-RU"/>
        </a:p>
      </dgm:t>
    </dgm:pt>
    <dgm:pt modelId="{DEF56F7E-1C29-4F2F-ABFB-34B3A7C27363}" type="parTrans" cxnId="{46F1590D-E593-49AD-B2F6-481F8200A07A}">
      <dgm:prSet/>
      <dgm:spPr/>
      <dgm:t>
        <a:bodyPr/>
        <a:lstStyle/>
        <a:p>
          <a:endParaRPr lang="ru-RU"/>
        </a:p>
      </dgm:t>
    </dgm:pt>
    <dgm:pt modelId="{212CFB6B-9848-4A7A-8A2E-B12AA3EFB3BC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Подотряд</a:t>
          </a:r>
        </a:p>
      </dgm:t>
    </dgm:pt>
    <dgm:pt modelId="{0D2746DC-F5E4-4B52-8D82-6E4CA058CB94}" type="sibTrans" cxnId="{25EAA718-FC7E-4CD3-B7A5-6DCCFC21CED7}">
      <dgm:prSet/>
      <dgm:spPr/>
      <dgm:t>
        <a:bodyPr/>
        <a:lstStyle/>
        <a:p>
          <a:endParaRPr lang="ru-RU"/>
        </a:p>
      </dgm:t>
    </dgm:pt>
    <dgm:pt modelId="{6CC6DA65-9568-437A-BE32-70B234ADDE00}" type="parTrans" cxnId="{25EAA718-FC7E-4CD3-B7A5-6DCCFC21CED7}">
      <dgm:prSet/>
      <dgm:spPr/>
      <dgm:t>
        <a:bodyPr/>
        <a:lstStyle/>
        <a:p>
          <a:endParaRPr lang="ru-RU"/>
        </a:p>
      </dgm:t>
    </dgm:pt>
    <dgm:pt modelId="{DFC6DD40-63D2-4BDD-8846-B4B4F285CE61}">
      <dgm:prSet/>
      <dgm:spPr/>
      <dgm:t>
        <a:bodyPr/>
        <a:lstStyle/>
        <a:p>
          <a:endParaRPr lang="ru-RU"/>
        </a:p>
      </dgm:t>
    </dgm:pt>
    <dgm:pt modelId="{A27C5C50-6B29-4A6E-8EBA-2CB41A7AFB31}" type="sibTrans" cxnId="{5B86F471-101E-469B-BF4B-F50C29497E55}">
      <dgm:prSet/>
      <dgm:spPr/>
      <dgm:t>
        <a:bodyPr/>
        <a:lstStyle/>
        <a:p>
          <a:endParaRPr lang="ru-RU"/>
        </a:p>
      </dgm:t>
    </dgm:pt>
    <dgm:pt modelId="{0959C5A1-6723-443F-87C6-31C1C6B6FD4A}" type="parTrans" cxnId="{5B86F471-101E-469B-BF4B-F50C29497E55}">
      <dgm:prSet/>
      <dgm:spPr/>
      <dgm:t>
        <a:bodyPr/>
        <a:lstStyle/>
        <a:p>
          <a:endParaRPr lang="ru-RU"/>
        </a:p>
      </dgm:t>
    </dgm:pt>
    <dgm:pt modelId="{E7337289-C3D2-454F-9F68-0DA9207C9DF8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Семейство</a:t>
          </a:r>
        </a:p>
      </dgm:t>
    </dgm:pt>
    <dgm:pt modelId="{81A1D488-BD69-45E3-90A6-28D562F9F7EB}" type="sibTrans" cxnId="{4CB55CE8-9CD2-452F-9FB3-D5148DD26086}">
      <dgm:prSet/>
      <dgm:spPr/>
      <dgm:t>
        <a:bodyPr/>
        <a:lstStyle/>
        <a:p>
          <a:endParaRPr lang="ru-RU"/>
        </a:p>
      </dgm:t>
    </dgm:pt>
    <dgm:pt modelId="{2279E3F6-0DE4-438E-8A22-2063C0314BBC}" type="parTrans" cxnId="{4CB55CE8-9CD2-452F-9FB3-D5148DD26086}">
      <dgm:prSet/>
      <dgm:spPr/>
      <dgm:t>
        <a:bodyPr/>
        <a:lstStyle/>
        <a:p>
          <a:endParaRPr lang="ru-RU"/>
        </a:p>
      </dgm:t>
    </dgm:pt>
    <dgm:pt modelId="{1576F69C-1464-4F2A-8F8E-3F5CAD05CB54}">
      <dgm:prSet/>
      <dgm:spPr/>
      <dgm:t>
        <a:bodyPr/>
        <a:lstStyle/>
        <a:p>
          <a:endParaRPr lang="ru-RU"/>
        </a:p>
      </dgm:t>
    </dgm:pt>
    <dgm:pt modelId="{478C666C-822F-42CD-A6F5-33E577001984}" type="sibTrans" cxnId="{9880DD10-C463-4130-8B1C-18604606A072}">
      <dgm:prSet/>
      <dgm:spPr/>
      <dgm:t>
        <a:bodyPr/>
        <a:lstStyle/>
        <a:p>
          <a:endParaRPr lang="ru-RU"/>
        </a:p>
      </dgm:t>
    </dgm:pt>
    <dgm:pt modelId="{FDBF81AE-09DA-4F93-BD0A-95C88A6CA4C3}" type="parTrans" cxnId="{9880DD10-C463-4130-8B1C-18604606A072}">
      <dgm:prSet/>
      <dgm:spPr/>
      <dgm:t>
        <a:bodyPr/>
        <a:lstStyle/>
        <a:p>
          <a:endParaRPr lang="ru-RU"/>
        </a:p>
      </dgm:t>
    </dgm:pt>
    <dgm:pt modelId="{0CD29E65-A6AB-4E37-85B2-6B36C3EE9A6C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Вид</a:t>
          </a:r>
        </a:p>
      </dgm:t>
    </dgm:pt>
    <dgm:pt modelId="{72974C5A-7C87-4731-AB49-0A34BF490617}" type="sibTrans" cxnId="{F501EED7-98A8-4CA1-B913-C4FD1332610E}">
      <dgm:prSet/>
      <dgm:spPr/>
      <dgm:t>
        <a:bodyPr/>
        <a:lstStyle/>
        <a:p>
          <a:endParaRPr lang="ru-RU"/>
        </a:p>
      </dgm:t>
    </dgm:pt>
    <dgm:pt modelId="{51B8E217-9209-49D7-9C8D-A2BE10949BD9}" type="parTrans" cxnId="{F501EED7-98A8-4CA1-B913-C4FD1332610E}">
      <dgm:prSet/>
      <dgm:spPr/>
      <dgm:t>
        <a:bodyPr/>
        <a:lstStyle/>
        <a:p>
          <a:endParaRPr lang="ru-RU"/>
        </a:p>
      </dgm:t>
    </dgm:pt>
    <dgm:pt modelId="{47ED40B3-5FFE-4026-BE5D-5FB9C00FE278}">
      <dgm:prSet/>
      <dgm:spPr/>
      <dgm:t>
        <a:bodyPr/>
        <a:lstStyle/>
        <a:p>
          <a:endParaRPr lang="ru-RU"/>
        </a:p>
      </dgm:t>
    </dgm:pt>
    <dgm:pt modelId="{FEB8C0E0-EB88-4D63-BF17-A776A525FE53}" type="sibTrans" cxnId="{2ADF78EF-E49C-44BE-BAC4-C6F105480901}">
      <dgm:prSet/>
      <dgm:spPr/>
      <dgm:t>
        <a:bodyPr/>
        <a:lstStyle/>
        <a:p>
          <a:endParaRPr lang="ru-RU"/>
        </a:p>
      </dgm:t>
    </dgm:pt>
    <dgm:pt modelId="{FCD7BD12-09E3-4023-BDF7-200CF3A5EEBE}" type="parTrans" cxnId="{2ADF78EF-E49C-44BE-BAC4-C6F105480901}">
      <dgm:prSet/>
      <dgm:spPr/>
      <dgm:t>
        <a:bodyPr/>
        <a:lstStyle/>
        <a:p>
          <a:endParaRPr lang="ru-RU"/>
        </a:p>
      </dgm:t>
    </dgm:pt>
    <dgm:pt modelId="{2B061F7C-2B61-419C-AB97-F8DD4CCC66BD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Род</a:t>
          </a:r>
        </a:p>
      </dgm:t>
    </dgm:pt>
    <dgm:pt modelId="{366182CB-8DB8-4888-8E9F-8835827CFA18}" type="sibTrans" cxnId="{42EDE894-2CC0-4499-ACC7-F94DDE270F02}">
      <dgm:prSet/>
      <dgm:spPr/>
      <dgm:t>
        <a:bodyPr/>
        <a:lstStyle/>
        <a:p>
          <a:endParaRPr lang="ru-RU"/>
        </a:p>
      </dgm:t>
    </dgm:pt>
    <dgm:pt modelId="{25018270-BFB1-4021-866C-3F5CA59800AF}" type="parTrans" cxnId="{42EDE894-2CC0-4499-ACC7-F94DDE270F02}">
      <dgm:prSet/>
      <dgm:spPr/>
      <dgm:t>
        <a:bodyPr/>
        <a:lstStyle/>
        <a:p>
          <a:endParaRPr lang="ru-RU"/>
        </a:p>
      </dgm:t>
    </dgm:pt>
    <dgm:pt modelId="{B439AEF3-80EE-418E-9B31-6536DF7230AC}">
      <dgm:prSet/>
      <dgm:spPr/>
      <dgm:t>
        <a:bodyPr/>
        <a:lstStyle/>
        <a:p>
          <a:endParaRPr lang="ru-RU"/>
        </a:p>
      </dgm:t>
    </dgm:pt>
    <dgm:pt modelId="{8E30E1DA-1773-4867-922D-00F94D5AEC3A}" type="sibTrans" cxnId="{75A3EFD8-3CE5-4384-82B0-F659F65D136E}">
      <dgm:prSet/>
      <dgm:spPr/>
      <dgm:t>
        <a:bodyPr/>
        <a:lstStyle/>
        <a:p>
          <a:endParaRPr lang="ru-RU"/>
        </a:p>
      </dgm:t>
    </dgm:pt>
    <dgm:pt modelId="{A6ADF63E-251C-4232-84DD-7DB78FF57C3F}" type="parTrans" cxnId="{75A3EFD8-3CE5-4384-82B0-F659F65D136E}">
      <dgm:prSet/>
      <dgm:spPr/>
      <dgm:t>
        <a:bodyPr/>
        <a:lstStyle/>
        <a:p>
          <a:endParaRPr lang="ru-RU"/>
        </a:p>
      </dgm:t>
    </dgm:pt>
    <dgm:pt modelId="{05512A05-9ED3-4F18-95E7-C145CAFE3DE4}" type="pres">
      <dgm:prSet presAssocID="{D0E960C5-BF5C-40C8-BB6E-A08A29F2D4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014C4-C763-48F8-B8BB-809868E1E931}" type="pres">
      <dgm:prSet presAssocID="{C1A066E5-A063-4689-A960-EEFA83DC5F7F}" presName="linNode" presStyleCnt="0"/>
      <dgm:spPr/>
    </dgm:pt>
    <dgm:pt modelId="{47C8429D-E2FB-439D-8D86-FAE94C057169}" type="pres">
      <dgm:prSet presAssocID="{C1A066E5-A063-4689-A960-EEFA83DC5F7F}" presName="parentText" presStyleLbl="node1" presStyleIdx="0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F021A-B7D6-4271-A04E-CFE604AEC94E}" type="pres">
      <dgm:prSet presAssocID="{65969DFB-64AF-403C-8899-5F500351FB76}" presName="sp" presStyleCnt="0"/>
      <dgm:spPr/>
    </dgm:pt>
    <dgm:pt modelId="{4364ACD5-AFC3-4E26-8328-A5038C90DD9B}" type="pres">
      <dgm:prSet presAssocID="{89C84864-60AA-4696-AE2D-496D901F5AB3}" presName="linNode" presStyleCnt="0"/>
      <dgm:spPr/>
    </dgm:pt>
    <dgm:pt modelId="{9D7C9CB5-C152-42B7-BB35-6E70DE7FDD0C}" type="pres">
      <dgm:prSet presAssocID="{89C84864-60AA-4696-AE2D-496D901F5AB3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B245-E70D-43FE-831C-0487BD9EF8E1}" type="pres">
      <dgm:prSet presAssocID="{89C84864-60AA-4696-AE2D-496D901F5AB3}" presName="descendantText" presStyleLbl="alignAccFollowNode1" presStyleIdx="0" presStyleCnt="8" custLinFactNeighborX="-3630" custLinFactNeighborY="5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26B2A-6E9E-4D3B-BAED-9E069B7D7523}" type="pres">
      <dgm:prSet presAssocID="{B538EB06-240A-497C-8A9D-3A97DF2FCEAA}" presName="sp" presStyleCnt="0"/>
      <dgm:spPr/>
    </dgm:pt>
    <dgm:pt modelId="{7C12675D-8511-4B14-92AF-B4976DB4AEA0}" type="pres">
      <dgm:prSet presAssocID="{7BCB5C14-BECA-42B3-AFC3-53FAB436C932}" presName="linNode" presStyleCnt="0"/>
      <dgm:spPr/>
    </dgm:pt>
    <dgm:pt modelId="{EBA1851F-3672-4ECB-B95E-7BC182928505}" type="pres">
      <dgm:prSet presAssocID="{7BCB5C14-BECA-42B3-AFC3-53FAB436C932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D2792-1903-4D49-A938-4E5DBB6B3425}" type="pres">
      <dgm:prSet presAssocID="{7BCB5C14-BECA-42B3-AFC3-53FAB436C932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DB278-145F-42A3-8FEE-7AF6B5F96283}" type="pres">
      <dgm:prSet presAssocID="{8618EDD5-1E3E-4032-AED9-BF097C04A891}" presName="sp" presStyleCnt="0"/>
      <dgm:spPr/>
    </dgm:pt>
    <dgm:pt modelId="{F9F7E332-7E78-4DA0-A299-15C7A366FDFF}" type="pres">
      <dgm:prSet presAssocID="{590E560E-2BFC-4B7F-A06B-AEEACAA5FFA7}" presName="linNode" presStyleCnt="0"/>
      <dgm:spPr/>
    </dgm:pt>
    <dgm:pt modelId="{47E7DFB2-252B-400A-877B-A80D2DF455CA}" type="pres">
      <dgm:prSet presAssocID="{590E560E-2BFC-4B7F-A06B-AEEACAA5FFA7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FDBD0-A455-48EF-B5E6-A18062DC1853}" type="pres">
      <dgm:prSet presAssocID="{590E560E-2BFC-4B7F-A06B-AEEACAA5FFA7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68AA5-2CFE-4717-B909-23AE4CEFD35C}" type="pres">
      <dgm:prSet presAssocID="{864E93E9-1688-4817-8114-7D0C93348A65}" presName="sp" presStyleCnt="0"/>
      <dgm:spPr/>
    </dgm:pt>
    <dgm:pt modelId="{B2F051BD-FBCA-445C-A824-5C0F7D18296A}" type="pres">
      <dgm:prSet presAssocID="{54C6A54F-2ACD-41FD-A96F-286A4A637BC3}" presName="linNode" presStyleCnt="0"/>
      <dgm:spPr/>
    </dgm:pt>
    <dgm:pt modelId="{A739E5A2-40E0-418D-905E-53671DAD0365}" type="pres">
      <dgm:prSet presAssocID="{54C6A54F-2ACD-41FD-A96F-286A4A637BC3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861F3-85B8-4950-A653-1F4DAA3D635B}" type="pres">
      <dgm:prSet presAssocID="{54C6A54F-2ACD-41FD-A96F-286A4A637BC3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E19F7-D4E9-46E4-9D6A-33B6569E773F}" type="pres">
      <dgm:prSet presAssocID="{D5FC53D6-F6A5-430D-BA3D-2EB56622C604}" presName="sp" presStyleCnt="0"/>
      <dgm:spPr/>
    </dgm:pt>
    <dgm:pt modelId="{5B28FD28-4C4B-4D21-9E93-5AE887BF39E5}" type="pres">
      <dgm:prSet presAssocID="{212CFB6B-9848-4A7A-8A2E-B12AA3EFB3BC}" presName="linNode" presStyleCnt="0"/>
      <dgm:spPr/>
    </dgm:pt>
    <dgm:pt modelId="{2AA58A82-F866-4AAD-9C44-D6220AA72CB2}" type="pres">
      <dgm:prSet presAssocID="{212CFB6B-9848-4A7A-8A2E-B12AA3EFB3BC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0FFFE-289F-4E2F-9ABC-A505A7B4D759}" type="pres">
      <dgm:prSet presAssocID="{212CFB6B-9848-4A7A-8A2E-B12AA3EFB3BC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5C25-3D26-49A3-A2A2-6A7CAE3DFF3E}" type="pres">
      <dgm:prSet presAssocID="{0D2746DC-F5E4-4B52-8D82-6E4CA058CB94}" presName="sp" presStyleCnt="0"/>
      <dgm:spPr/>
    </dgm:pt>
    <dgm:pt modelId="{15073940-D5EF-4663-8DE9-45E923F2E454}" type="pres">
      <dgm:prSet presAssocID="{E7337289-C3D2-454F-9F68-0DA9207C9DF8}" presName="linNode" presStyleCnt="0"/>
      <dgm:spPr/>
    </dgm:pt>
    <dgm:pt modelId="{630C43C0-32A0-4811-9200-57B3A8C7DF71}" type="pres">
      <dgm:prSet presAssocID="{E7337289-C3D2-454F-9F68-0DA9207C9DF8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9188E-5B7D-4230-8A34-A26B26C711A6}" type="pres">
      <dgm:prSet presAssocID="{E7337289-C3D2-454F-9F68-0DA9207C9DF8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822D5-564C-44BD-B41C-3FCA3EDD7988}" type="pres">
      <dgm:prSet presAssocID="{81A1D488-BD69-45E3-90A6-28D562F9F7EB}" presName="sp" presStyleCnt="0"/>
      <dgm:spPr/>
    </dgm:pt>
    <dgm:pt modelId="{B3529ACF-D177-47EB-BCDD-60A954DFADDC}" type="pres">
      <dgm:prSet presAssocID="{2B061F7C-2B61-419C-AB97-F8DD4CCC66BD}" presName="linNode" presStyleCnt="0"/>
      <dgm:spPr/>
    </dgm:pt>
    <dgm:pt modelId="{27BBD616-CB3C-427E-8A10-25D879B2E227}" type="pres">
      <dgm:prSet presAssocID="{2B061F7C-2B61-419C-AB97-F8DD4CCC66BD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D2A67-CE81-441A-BE97-633C4DB48DFC}" type="pres">
      <dgm:prSet presAssocID="{2B061F7C-2B61-419C-AB97-F8DD4CCC66BD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0F83C-0BD2-461F-8549-38E55FAF8D70}" type="pres">
      <dgm:prSet presAssocID="{366182CB-8DB8-4888-8E9F-8835827CFA18}" presName="sp" presStyleCnt="0"/>
      <dgm:spPr/>
    </dgm:pt>
    <dgm:pt modelId="{47EF3A24-2273-4E9A-9D68-3FC90698814F}" type="pres">
      <dgm:prSet presAssocID="{0CD29E65-A6AB-4E37-85B2-6B36C3EE9A6C}" presName="linNode" presStyleCnt="0"/>
      <dgm:spPr/>
    </dgm:pt>
    <dgm:pt modelId="{14E885FD-B1C5-4454-A094-6A004523F06A}" type="pres">
      <dgm:prSet presAssocID="{0CD29E65-A6AB-4E37-85B2-6B36C3EE9A6C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9A648-82AA-4324-8411-62192E2216AB}" type="pres">
      <dgm:prSet presAssocID="{0CD29E65-A6AB-4E37-85B2-6B36C3EE9A6C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B772D-1022-49C5-860C-2A6494ED4145}" type="presOf" srcId="{212CFB6B-9848-4A7A-8A2E-B12AA3EFB3BC}" destId="{2AA58A82-F866-4AAD-9C44-D6220AA72CB2}" srcOrd="0" destOrd="0" presId="urn:microsoft.com/office/officeart/2005/8/layout/vList5"/>
    <dgm:cxn modelId="{7ECDF449-94C7-4411-8FFC-E72EA4BBBA66}" type="presOf" srcId="{54C6A54F-2ACD-41FD-A96F-286A4A637BC3}" destId="{A739E5A2-40E0-418D-905E-53671DAD0365}" srcOrd="0" destOrd="0" presId="urn:microsoft.com/office/officeart/2005/8/layout/vList5"/>
    <dgm:cxn modelId="{9C35FF5E-31BC-4ACA-8893-7D175787876C}" srcId="{D0E960C5-BF5C-40C8-BB6E-A08A29F2D444}" destId="{54C6A54F-2ACD-41FD-A96F-286A4A637BC3}" srcOrd="4" destOrd="0" parTransId="{1EE6EE4A-9656-4D94-B520-426DDFD7009B}" sibTransId="{D5FC53D6-F6A5-430D-BA3D-2EB56622C604}"/>
    <dgm:cxn modelId="{4AABDBF6-2FC7-4D66-8F0C-196F6FCF8E88}" type="presOf" srcId="{0CD29E65-A6AB-4E37-85B2-6B36C3EE9A6C}" destId="{14E885FD-B1C5-4454-A094-6A004523F06A}" srcOrd="0" destOrd="0" presId="urn:microsoft.com/office/officeart/2005/8/layout/vList5"/>
    <dgm:cxn modelId="{AB74BCF5-34C1-46E0-A1C3-9EB4255F2BE5}" type="presOf" srcId="{7BCB5C14-BECA-42B3-AFC3-53FAB436C932}" destId="{EBA1851F-3672-4ECB-B95E-7BC182928505}" srcOrd="0" destOrd="0" presId="urn:microsoft.com/office/officeart/2005/8/layout/vList5"/>
    <dgm:cxn modelId="{F501EED7-98A8-4CA1-B913-C4FD1332610E}" srcId="{D0E960C5-BF5C-40C8-BB6E-A08A29F2D444}" destId="{0CD29E65-A6AB-4E37-85B2-6B36C3EE9A6C}" srcOrd="8" destOrd="0" parTransId="{51B8E217-9209-49D7-9C8D-A2BE10949BD9}" sibTransId="{72974C5A-7C87-4731-AB49-0A34BF490617}"/>
    <dgm:cxn modelId="{F6688175-DBAE-44E2-8B00-CE3946168AB3}" srcId="{590E560E-2BFC-4B7F-A06B-AEEACAA5FFA7}" destId="{46EBF77F-4986-4142-A999-54D8165237DA}" srcOrd="0" destOrd="0" parTransId="{D6581F86-8CD2-49DF-B288-B590A9183899}" sibTransId="{8D93BF10-0198-4EF1-A79D-381F03175847}"/>
    <dgm:cxn modelId="{25EAA718-FC7E-4CD3-B7A5-6DCCFC21CED7}" srcId="{D0E960C5-BF5C-40C8-BB6E-A08A29F2D444}" destId="{212CFB6B-9848-4A7A-8A2E-B12AA3EFB3BC}" srcOrd="5" destOrd="0" parTransId="{6CC6DA65-9568-437A-BE32-70B234ADDE00}" sibTransId="{0D2746DC-F5E4-4B52-8D82-6E4CA058CB94}"/>
    <dgm:cxn modelId="{7E18E8AA-960E-42CB-A668-1CD0243F3586}" srcId="{D0E960C5-BF5C-40C8-BB6E-A08A29F2D444}" destId="{7BCB5C14-BECA-42B3-AFC3-53FAB436C932}" srcOrd="2" destOrd="0" parTransId="{4D604D60-1670-459D-A98C-797D63538A9B}" sibTransId="{8618EDD5-1E3E-4032-AED9-BF097C04A891}"/>
    <dgm:cxn modelId="{5B86F471-101E-469B-BF4B-F50C29497E55}" srcId="{212CFB6B-9848-4A7A-8A2E-B12AA3EFB3BC}" destId="{DFC6DD40-63D2-4BDD-8846-B4B4F285CE61}" srcOrd="0" destOrd="0" parTransId="{0959C5A1-6723-443F-87C6-31C1C6B6FD4A}" sibTransId="{A27C5C50-6B29-4A6E-8EBA-2CB41A7AFB31}"/>
    <dgm:cxn modelId="{9880DD10-C463-4130-8B1C-18604606A072}" srcId="{0CD29E65-A6AB-4E37-85B2-6B36C3EE9A6C}" destId="{1576F69C-1464-4F2A-8F8E-3F5CAD05CB54}" srcOrd="0" destOrd="0" parTransId="{FDBF81AE-09DA-4F93-BD0A-95C88A6CA4C3}" sibTransId="{478C666C-822F-42CD-A6F5-33E577001984}"/>
    <dgm:cxn modelId="{6CCC4B12-0C4E-4181-9C47-D793623D7AC4}" type="presOf" srcId="{D0E960C5-BF5C-40C8-BB6E-A08A29F2D444}" destId="{05512A05-9ED3-4F18-95E7-C145CAFE3DE4}" srcOrd="0" destOrd="0" presId="urn:microsoft.com/office/officeart/2005/8/layout/vList5"/>
    <dgm:cxn modelId="{75A3EFD8-3CE5-4384-82B0-F659F65D136E}" srcId="{E7337289-C3D2-454F-9F68-0DA9207C9DF8}" destId="{B439AEF3-80EE-418E-9B31-6536DF7230AC}" srcOrd="0" destOrd="0" parTransId="{A6ADF63E-251C-4232-84DD-7DB78FF57C3F}" sibTransId="{8E30E1DA-1773-4867-922D-00F94D5AEC3A}"/>
    <dgm:cxn modelId="{9A05C571-CAE0-4D95-BB70-9C8368086B68}" type="presOf" srcId="{1576F69C-1464-4F2A-8F8E-3F5CAD05CB54}" destId="{FFD9A648-82AA-4324-8411-62192E2216AB}" srcOrd="0" destOrd="0" presId="urn:microsoft.com/office/officeart/2005/8/layout/vList5"/>
    <dgm:cxn modelId="{7841E351-244F-4402-A76C-1573D1A672AA}" srcId="{D0E960C5-BF5C-40C8-BB6E-A08A29F2D444}" destId="{C1A066E5-A063-4689-A960-EEFA83DC5F7F}" srcOrd="0" destOrd="0" parTransId="{FAC9A0D0-95BB-423D-A9DB-216E0A26295A}" sibTransId="{65969DFB-64AF-403C-8899-5F500351FB76}"/>
    <dgm:cxn modelId="{23A5A14A-109E-4696-95F2-F442BABCEA43}" type="presOf" srcId="{47ED40B3-5FFE-4026-BE5D-5FB9C00FE278}" destId="{C36D2A67-CE81-441A-BE97-633C4DB48DFC}" srcOrd="0" destOrd="0" presId="urn:microsoft.com/office/officeart/2005/8/layout/vList5"/>
    <dgm:cxn modelId="{94D24927-A887-455D-8743-183B9D0BD11E}" srcId="{D0E960C5-BF5C-40C8-BB6E-A08A29F2D444}" destId="{89C84864-60AA-4696-AE2D-496D901F5AB3}" srcOrd="1" destOrd="0" parTransId="{9CECA48D-366A-4EA1-832D-0661A18A18F5}" sibTransId="{B538EB06-240A-497C-8A9D-3A97DF2FCEAA}"/>
    <dgm:cxn modelId="{46F1590D-E593-49AD-B2F6-481F8200A07A}" srcId="{54C6A54F-2ACD-41FD-A96F-286A4A637BC3}" destId="{AF0F7EF7-C435-465D-8FDE-7E251F83EAC0}" srcOrd="0" destOrd="0" parTransId="{DEF56F7E-1C29-4F2F-ABFB-34B3A7C27363}" sibTransId="{F2FD43F1-74C8-4C45-AD1E-63E01064E839}"/>
    <dgm:cxn modelId="{58DA18A7-8C96-4BFF-8F96-38E90CA3C684}" type="presOf" srcId="{C1A066E5-A063-4689-A960-EEFA83DC5F7F}" destId="{47C8429D-E2FB-439D-8D86-FAE94C057169}" srcOrd="0" destOrd="0" presId="urn:microsoft.com/office/officeart/2005/8/layout/vList5"/>
    <dgm:cxn modelId="{789C2286-39F4-47E5-9A33-A35172F8CF96}" srcId="{89C84864-60AA-4696-AE2D-496D901F5AB3}" destId="{03B20C81-7C3F-4C75-8729-85E68001DC2B}" srcOrd="0" destOrd="0" parTransId="{CF44CC4D-9432-44F9-BCF2-2B67B879D114}" sibTransId="{0B0B6FE3-D0B4-42CF-829E-EA6E0E18AA8A}"/>
    <dgm:cxn modelId="{2ADF78EF-E49C-44BE-BAC4-C6F105480901}" srcId="{2B061F7C-2B61-419C-AB97-F8DD4CCC66BD}" destId="{47ED40B3-5FFE-4026-BE5D-5FB9C00FE278}" srcOrd="0" destOrd="0" parTransId="{FCD7BD12-09E3-4023-BDF7-200CF3A5EEBE}" sibTransId="{FEB8C0E0-EB88-4D63-BF17-A776A525FE53}"/>
    <dgm:cxn modelId="{77EF28E2-99D1-4204-B810-4D1439CCAA06}" type="presOf" srcId="{CEA72D38-AF2D-4B26-8238-1097FFC3BE93}" destId="{306D2792-1903-4D49-A938-4E5DBB6B3425}" srcOrd="0" destOrd="0" presId="urn:microsoft.com/office/officeart/2005/8/layout/vList5"/>
    <dgm:cxn modelId="{A618B2C7-FB10-4F36-ABDA-DE5386388AE2}" srcId="{D0E960C5-BF5C-40C8-BB6E-A08A29F2D444}" destId="{590E560E-2BFC-4B7F-A06B-AEEACAA5FFA7}" srcOrd="3" destOrd="0" parTransId="{857BBC1A-5ADD-4CA1-96AA-A78937668148}" sibTransId="{864E93E9-1688-4817-8114-7D0C93348A65}"/>
    <dgm:cxn modelId="{E5271597-8ED4-41AB-BB2D-2D51E704FF88}" type="presOf" srcId="{E7337289-C3D2-454F-9F68-0DA9207C9DF8}" destId="{630C43C0-32A0-4811-9200-57B3A8C7DF71}" srcOrd="0" destOrd="0" presId="urn:microsoft.com/office/officeart/2005/8/layout/vList5"/>
    <dgm:cxn modelId="{4CB55CE8-9CD2-452F-9FB3-D5148DD26086}" srcId="{D0E960C5-BF5C-40C8-BB6E-A08A29F2D444}" destId="{E7337289-C3D2-454F-9F68-0DA9207C9DF8}" srcOrd="6" destOrd="0" parTransId="{2279E3F6-0DE4-438E-8A22-2063C0314BBC}" sibTransId="{81A1D488-BD69-45E3-90A6-28D562F9F7EB}"/>
    <dgm:cxn modelId="{F9483102-384D-427F-9456-6045A7CA771D}" type="presOf" srcId="{03B20C81-7C3F-4C75-8729-85E68001DC2B}" destId="{3E74B245-E70D-43FE-831C-0487BD9EF8E1}" srcOrd="0" destOrd="0" presId="urn:microsoft.com/office/officeart/2005/8/layout/vList5"/>
    <dgm:cxn modelId="{79FB4BFF-1DEB-4EE7-9189-CEB25DB9AE43}" type="presOf" srcId="{2B061F7C-2B61-419C-AB97-F8DD4CCC66BD}" destId="{27BBD616-CB3C-427E-8A10-25D879B2E227}" srcOrd="0" destOrd="0" presId="urn:microsoft.com/office/officeart/2005/8/layout/vList5"/>
    <dgm:cxn modelId="{0572A32D-B194-43F2-A48D-505E6E920B5C}" type="presOf" srcId="{B439AEF3-80EE-418E-9B31-6536DF7230AC}" destId="{B679188E-5B7D-4230-8A34-A26B26C711A6}" srcOrd="0" destOrd="0" presId="urn:microsoft.com/office/officeart/2005/8/layout/vList5"/>
    <dgm:cxn modelId="{4D2947A2-4F44-4657-857B-6C487663506B}" type="presOf" srcId="{46EBF77F-4986-4142-A999-54D8165237DA}" destId="{F09FDBD0-A455-48EF-B5E6-A18062DC1853}" srcOrd="0" destOrd="0" presId="urn:microsoft.com/office/officeart/2005/8/layout/vList5"/>
    <dgm:cxn modelId="{DF7816D6-103E-47D4-9D26-2C9819895590}" srcId="{7BCB5C14-BECA-42B3-AFC3-53FAB436C932}" destId="{CEA72D38-AF2D-4B26-8238-1097FFC3BE93}" srcOrd="0" destOrd="0" parTransId="{AD3A6E50-4F42-404F-9874-AC799FF7464B}" sibTransId="{DAAFE4F9-20F5-4627-890A-B29277053445}"/>
    <dgm:cxn modelId="{4173D7FE-27A1-4DFA-80A0-6ADF610B5893}" type="presOf" srcId="{DFC6DD40-63D2-4BDD-8846-B4B4F285CE61}" destId="{27A0FFFE-289F-4E2F-9ABC-A505A7B4D759}" srcOrd="0" destOrd="0" presId="urn:microsoft.com/office/officeart/2005/8/layout/vList5"/>
    <dgm:cxn modelId="{3E5103F1-E799-444A-9949-9B22A73DD6A4}" type="presOf" srcId="{590E560E-2BFC-4B7F-A06B-AEEACAA5FFA7}" destId="{47E7DFB2-252B-400A-877B-A80D2DF455CA}" srcOrd="0" destOrd="0" presId="urn:microsoft.com/office/officeart/2005/8/layout/vList5"/>
    <dgm:cxn modelId="{AF36942E-5D98-4AFE-99CC-F2A601BCF9B5}" type="presOf" srcId="{89C84864-60AA-4696-AE2D-496D901F5AB3}" destId="{9D7C9CB5-C152-42B7-BB35-6E70DE7FDD0C}" srcOrd="0" destOrd="0" presId="urn:microsoft.com/office/officeart/2005/8/layout/vList5"/>
    <dgm:cxn modelId="{8476B219-6279-4412-804A-F2994235030D}" type="presOf" srcId="{AF0F7EF7-C435-465D-8FDE-7E251F83EAC0}" destId="{FB8861F3-85B8-4950-A653-1F4DAA3D635B}" srcOrd="0" destOrd="0" presId="urn:microsoft.com/office/officeart/2005/8/layout/vList5"/>
    <dgm:cxn modelId="{42EDE894-2CC0-4499-ACC7-F94DDE270F02}" srcId="{D0E960C5-BF5C-40C8-BB6E-A08A29F2D444}" destId="{2B061F7C-2B61-419C-AB97-F8DD4CCC66BD}" srcOrd="7" destOrd="0" parTransId="{25018270-BFB1-4021-866C-3F5CA59800AF}" sibTransId="{366182CB-8DB8-4888-8E9F-8835827CFA18}"/>
    <dgm:cxn modelId="{EF2EC47E-3C9B-4B13-B042-62AA99CAE27A}" type="presParOf" srcId="{05512A05-9ED3-4F18-95E7-C145CAFE3DE4}" destId="{017014C4-C763-48F8-B8BB-809868E1E931}" srcOrd="0" destOrd="0" presId="urn:microsoft.com/office/officeart/2005/8/layout/vList5"/>
    <dgm:cxn modelId="{FDD2FE15-E73C-49AA-8B72-73A1ABA4CE7B}" type="presParOf" srcId="{017014C4-C763-48F8-B8BB-809868E1E931}" destId="{47C8429D-E2FB-439D-8D86-FAE94C057169}" srcOrd="0" destOrd="0" presId="urn:microsoft.com/office/officeart/2005/8/layout/vList5"/>
    <dgm:cxn modelId="{B6C2E942-E50A-4D7B-A6AC-9FE24BC28BE8}" type="presParOf" srcId="{05512A05-9ED3-4F18-95E7-C145CAFE3DE4}" destId="{C91F021A-B7D6-4271-A04E-CFE604AEC94E}" srcOrd="1" destOrd="0" presId="urn:microsoft.com/office/officeart/2005/8/layout/vList5"/>
    <dgm:cxn modelId="{0F1D58C7-1175-4E55-A0CF-59749830F22C}" type="presParOf" srcId="{05512A05-9ED3-4F18-95E7-C145CAFE3DE4}" destId="{4364ACD5-AFC3-4E26-8328-A5038C90DD9B}" srcOrd="2" destOrd="0" presId="urn:microsoft.com/office/officeart/2005/8/layout/vList5"/>
    <dgm:cxn modelId="{7C544334-C8AB-41D0-9777-C1B8B0F7DC11}" type="presParOf" srcId="{4364ACD5-AFC3-4E26-8328-A5038C90DD9B}" destId="{9D7C9CB5-C152-42B7-BB35-6E70DE7FDD0C}" srcOrd="0" destOrd="0" presId="urn:microsoft.com/office/officeart/2005/8/layout/vList5"/>
    <dgm:cxn modelId="{B087859B-192B-478E-BD99-47B37170F2D9}" type="presParOf" srcId="{4364ACD5-AFC3-4E26-8328-A5038C90DD9B}" destId="{3E74B245-E70D-43FE-831C-0487BD9EF8E1}" srcOrd="1" destOrd="0" presId="urn:microsoft.com/office/officeart/2005/8/layout/vList5"/>
    <dgm:cxn modelId="{329B3E8C-C84F-414C-9459-87C4426BCB1F}" type="presParOf" srcId="{05512A05-9ED3-4F18-95E7-C145CAFE3DE4}" destId="{34326B2A-6E9E-4D3B-BAED-9E069B7D7523}" srcOrd="3" destOrd="0" presId="urn:microsoft.com/office/officeart/2005/8/layout/vList5"/>
    <dgm:cxn modelId="{D2C6CFE7-077F-4541-ACD4-6F96DB8FFF70}" type="presParOf" srcId="{05512A05-9ED3-4F18-95E7-C145CAFE3DE4}" destId="{7C12675D-8511-4B14-92AF-B4976DB4AEA0}" srcOrd="4" destOrd="0" presId="urn:microsoft.com/office/officeart/2005/8/layout/vList5"/>
    <dgm:cxn modelId="{322F4032-F528-4E4D-A0B4-EC0C3C0B31A3}" type="presParOf" srcId="{7C12675D-8511-4B14-92AF-B4976DB4AEA0}" destId="{EBA1851F-3672-4ECB-B95E-7BC182928505}" srcOrd="0" destOrd="0" presId="urn:microsoft.com/office/officeart/2005/8/layout/vList5"/>
    <dgm:cxn modelId="{D1FA4329-0ED4-4DF6-8370-92336476CCF0}" type="presParOf" srcId="{7C12675D-8511-4B14-92AF-B4976DB4AEA0}" destId="{306D2792-1903-4D49-A938-4E5DBB6B3425}" srcOrd="1" destOrd="0" presId="urn:microsoft.com/office/officeart/2005/8/layout/vList5"/>
    <dgm:cxn modelId="{0D6EBD38-1BA1-4666-A393-6F463C5D3A2B}" type="presParOf" srcId="{05512A05-9ED3-4F18-95E7-C145CAFE3DE4}" destId="{26FDB278-145F-42A3-8FEE-7AF6B5F96283}" srcOrd="5" destOrd="0" presId="urn:microsoft.com/office/officeart/2005/8/layout/vList5"/>
    <dgm:cxn modelId="{1B5CAFCB-32B5-4193-B752-73442AF1FF8F}" type="presParOf" srcId="{05512A05-9ED3-4F18-95E7-C145CAFE3DE4}" destId="{F9F7E332-7E78-4DA0-A299-15C7A366FDFF}" srcOrd="6" destOrd="0" presId="urn:microsoft.com/office/officeart/2005/8/layout/vList5"/>
    <dgm:cxn modelId="{6C103439-616C-414A-8CC6-2BD8CFEB683A}" type="presParOf" srcId="{F9F7E332-7E78-4DA0-A299-15C7A366FDFF}" destId="{47E7DFB2-252B-400A-877B-A80D2DF455CA}" srcOrd="0" destOrd="0" presId="urn:microsoft.com/office/officeart/2005/8/layout/vList5"/>
    <dgm:cxn modelId="{1E8095DD-07E6-43A0-A19C-8231B351AEFA}" type="presParOf" srcId="{F9F7E332-7E78-4DA0-A299-15C7A366FDFF}" destId="{F09FDBD0-A455-48EF-B5E6-A18062DC1853}" srcOrd="1" destOrd="0" presId="urn:microsoft.com/office/officeart/2005/8/layout/vList5"/>
    <dgm:cxn modelId="{79477A10-CB86-4F21-893A-653B80B042E7}" type="presParOf" srcId="{05512A05-9ED3-4F18-95E7-C145CAFE3DE4}" destId="{8EA68AA5-2CFE-4717-B909-23AE4CEFD35C}" srcOrd="7" destOrd="0" presId="urn:microsoft.com/office/officeart/2005/8/layout/vList5"/>
    <dgm:cxn modelId="{28C62690-58DB-4EC5-9712-207C861640AB}" type="presParOf" srcId="{05512A05-9ED3-4F18-95E7-C145CAFE3DE4}" destId="{B2F051BD-FBCA-445C-A824-5C0F7D18296A}" srcOrd="8" destOrd="0" presId="urn:microsoft.com/office/officeart/2005/8/layout/vList5"/>
    <dgm:cxn modelId="{B5538464-8C93-46D7-ACFF-0343EA101845}" type="presParOf" srcId="{B2F051BD-FBCA-445C-A824-5C0F7D18296A}" destId="{A739E5A2-40E0-418D-905E-53671DAD0365}" srcOrd="0" destOrd="0" presId="urn:microsoft.com/office/officeart/2005/8/layout/vList5"/>
    <dgm:cxn modelId="{81F9CE1E-481F-4BC8-A84A-726B4B40575E}" type="presParOf" srcId="{B2F051BD-FBCA-445C-A824-5C0F7D18296A}" destId="{FB8861F3-85B8-4950-A653-1F4DAA3D635B}" srcOrd="1" destOrd="0" presId="urn:microsoft.com/office/officeart/2005/8/layout/vList5"/>
    <dgm:cxn modelId="{ACE78009-10D9-409C-BBE1-461465C99A65}" type="presParOf" srcId="{05512A05-9ED3-4F18-95E7-C145CAFE3DE4}" destId="{656E19F7-D4E9-46E4-9D6A-33B6569E773F}" srcOrd="9" destOrd="0" presId="urn:microsoft.com/office/officeart/2005/8/layout/vList5"/>
    <dgm:cxn modelId="{091A4DA9-F150-4277-89C4-94A38FC8D5A3}" type="presParOf" srcId="{05512A05-9ED3-4F18-95E7-C145CAFE3DE4}" destId="{5B28FD28-4C4B-4D21-9E93-5AE887BF39E5}" srcOrd="10" destOrd="0" presId="urn:microsoft.com/office/officeart/2005/8/layout/vList5"/>
    <dgm:cxn modelId="{7B031BAA-B702-452B-A0C6-FA9B7C9E3607}" type="presParOf" srcId="{5B28FD28-4C4B-4D21-9E93-5AE887BF39E5}" destId="{2AA58A82-F866-4AAD-9C44-D6220AA72CB2}" srcOrd="0" destOrd="0" presId="urn:microsoft.com/office/officeart/2005/8/layout/vList5"/>
    <dgm:cxn modelId="{65748DDF-2605-4D8F-9C1D-E2176F0E2753}" type="presParOf" srcId="{5B28FD28-4C4B-4D21-9E93-5AE887BF39E5}" destId="{27A0FFFE-289F-4E2F-9ABC-A505A7B4D759}" srcOrd="1" destOrd="0" presId="urn:microsoft.com/office/officeart/2005/8/layout/vList5"/>
    <dgm:cxn modelId="{4A084B83-73D0-45B9-86A0-F844B8D610E9}" type="presParOf" srcId="{05512A05-9ED3-4F18-95E7-C145CAFE3DE4}" destId="{69875C25-3D26-49A3-A2A2-6A7CAE3DFF3E}" srcOrd="11" destOrd="0" presId="urn:microsoft.com/office/officeart/2005/8/layout/vList5"/>
    <dgm:cxn modelId="{350FC7DE-8466-46AA-BEBC-6EF6E60B9E51}" type="presParOf" srcId="{05512A05-9ED3-4F18-95E7-C145CAFE3DE4}" destId="{15073940-D5EF-4663-8DE9-45E923F2E454}" srcOrd="12" destOrd="0" presId="urn:microsoft.com/office/officeart/2005/8/layout/vList5"/>
    <dgm:cxn modelId="{D67F4848-9DC4-4271-BC71-72B2B6AA0A9A}" type="presParOf" srcId="{15073940-D5EF-4663-8DE9-45E923F2E454}" destId="{630C43C0-32A0-4811-9200-57B3A8C7DF71}" srcOrd="0" destOrd="0" presId="urn:microsoft.com/office/officeart/2005/8/layout/vList5"/>
    <dgm:cxn modelId="{9F623E43-B540-466A-9271-8A49D40C1983}" type="presParOf" srcId="{15073940-D5EF-4663-8DE9-45E923F2E454}" destId="{B679188E-5B7D-4230-8A34-A26B26C711A6}" srcOrd="1" destOrd="0" presId="urn:microsoft.com/office/officeart/2005/8/layout/vList5"/>
    <dgm:cxn modelId="{50749851-5FBB-4631-9526-6FE619721D53}" type="presParOf" srcId="{05512A05-9ED3-4F18-95E7-C145CAFE3DE4}" destId="{7C4822D5-564C-44BD-B41C-3FCA3EDD7988}" srcOrd="13" destOrd="0" presId="urn:microsoft.com/office/officeart/2005/8/layout/vList5"/>
    <dgm:cxn modelId="{0C9A3115-3708-4287-B3EF-305D119E7293}" type="presParOf" srcId="{05512A05-9ED3-4F18-95E7-C145CAFE3DE4}" destId="{B3529ACF-D177-47EB-BCDD-60A954DFADDC}" srcOrd="14" destOrd="0" presId="urn:microsoft.com/office/officeart/2005/8/layout/vList5"/>
    <dgm:cxn modelId="{2B80E351-2D1E-4774-B163-70CFAB7E36A2}" type="presParOf" srcId="{B3529ACF-D177-47EB-BCDD-60A954DFADDC}" destId="{27BBD616-CB3C-427E-8A10-25D879B2E227}" srcOrd="0" destOrd="0" presId="urn:microsoft.com/office/officeart/2005/8/layout/vList5"/>
    <dgm:cxn modelId="{D2BA90F9-A762-46A3-8C1A-8815A70C044B}" type="presParOf" srcId="{B3529ACF-D177-47EB-BCDD-60A954DFADDC}" destId="{C36D2A67-CE81-441A-BE97-633C4DB48DFC}" srcOrd="1" destOrd="0" presId="urn:microsoft.com/office/officeart/2005/8/layout/vList5"/>
    <dgm:cxn modelId="{E72E3E92-8F66-4FA8-A10C-7064A9B7A8B5}" type="presParOf" srcId="{05512A05-9ED3-4F18-95E7-C145CAFE3DE4}" destId="{FDA0F83C-0BD2-461F-8549-38E55FAF8D70}" srcOrd="15" destOrd="0" presId="urn:microsoft.com/office/officeart/2005/8/layout/vList5"/>
    <dgm:cxn modelId="{8F92A8C5-4F66-4C36-8FCE-E51BD191E00A}" type="presParOf" srcId="{05512A05-9ED3-4F18-95E7-C145CAFE3DE4}" destId="{47EF3A24-2273-4E9A-9D68-3FC90698814F}" srcOrd="16" destOrd="0" presId="urn:microsoft.com/office/officeart/2005/8/layout/vList5"/>
    <dgm:cxn modelId="{0B8976E1-EAF2-46EA-8BEE-703C8DC7927B}" type="presParOf" srcId="{47EF3A24-2273-4E9A-9D68-3FC90698814F}" destId="{14E885FD-B1C5-4454-A094-6A004523F06A}" srcOrd="0" destOrd="0" presId="urn:microsoft.com/office/officeart/2005/8/layout/vList5"/>
    <dgm:cxn modelId="{98413226-EDEA-4827-A834-E6C9FAAAD7B9}" type="presParOf" srcId="{47EF3A24-2273-4E9A-9D68-3FC90698814F}" destId="{FFD9A648-82AA-4324-8411-62192E2216A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960C5-BF5C-40C8-BB6E-A08A29F2D444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C84864-60AA-4696-AE2D-496D901F5AB3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Царство</a:t>
          </a:r>
        </a:p>
      </dgm:t>
    </dgm:pt>
    <dgm:pt modelId="{9CECA48D-366A-4EA1-832D-0661A18A18F5}" type="parTrans" cxnId="{94D24927-A887-455D-8743-183B9D0BD11E}">
      <dgm:prSet/>
      <dgm:spPr/>
      <dgm:t>
        <a:bodyPr/>
        <a:lstStyle/>
        <a:p>
          <a:endParaRPr lang="ru-RU"/>
        </a:p>
      </dgm:t>
    </dgm:pt>
    <dgm:pt modelId="{B538EB06-240A-497C-8A9D-3A97DF2FCEAA}" type="sibTrans" cxnId="{94D24927-A887-455D-8743-183B9D0BD11E}">
      <dgm:prSet/>
      <dgm:spPr/>
      <dgm:t>
        <a:bodyPr/>
        <a:lstStyle/>
        <a:p>
          <a:endParaRPr lang="ru-RU"/>
        </a:p>
      </dgm:t>
    </dgm:pt>
    <dgm:pt modelId="{03B20C81-7C3F-4C75-8729-85E68001DC2B}">
      <dgm:prSet phldrT="[Текст]"/>
      <dgm:spPr/>
      <dgm:t>
        <a:bodyPr/>
        <a:lstStyle/>
        <a:p>
          <a:r>
            <a:rPr lang="ru-RU"/>
            <a:t>Животные</a:t>
          </a:r>
        </a:p>
      </dgm:t>
    </dgm:pt>
    <dgm:pt modelId="{CF44CC4D-9432-44F9-BCF2-2B67B879D114}" type="parTrans" cxnId="{789C2286-39F4-47E5-9A33-A35172F8CF96}">
      <dgm:prSet/>
      <dgm:spPr/>
      <dgm:t>
        <a:bodyPr/>
        <a:lstStyle/>
        <a:p>
          <a:endParaRPr lang="ru-RU"/>
        </a:p>
      </dgm:t>
    </dgm:pt>
    <dgm:pt modelId="{0B0B6FE3-D0B4-42CF-829E-EA6E0E18AA8A}" type="sibTrans" cxnId="{789C2286-39F4-47E5-9A33-A35172F8CF96}">
      <dgm:prSet/>
      <dgm:spPr/>
      <dgm:t>
        <a:bodyPr/>
        <a:lstStyle/>
        <a:p>
          <a:endParaRPr lang="ru-RU"/>
        </a:p>
      </dgm:t>
    </dgm:pt>
    <dgm:pt modelId="{7BCB5C14-BECA-42B3-AFC3-53FAB436C932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Тип</a:t>
          </a:r>
        </a:p>
      </dgm:t>
    </dgm:pt>
    <dgm:pt modelId="{4D604D60-1670-459D-A98C-797D63538A9B}" type="parTrans" cxnId="{7E18E8AA-960E-42CB-A668-1CD0243F3586}">
      <dgm:prSet/>
      <dgm:spPr/>
      <dgm:t>
        <a:bodyPr/>
        <a:lstStyle/>
        <a:p>
          <a:endParaRPr lang="ru-RU"/>
        </a:p>
      </dgm:t>
    </dgm:pt>
    <dgm:pt modelId="{8618EDD5-1E3E-4032-AED9-BF097C04A891}" type="sibTrans" cxnId="{7E18E8AA-960E-42CB-A668-1CD0243F3586}">
      <dgm:prSet/>
      <dgm:spPr/>
      <dgm:t>
        <a:bodyPr/>
        <a:lstStyle/>
        <a:p>
          <a:endParaRPr lang="ru-RU"/>
        </a:p>
      </dgm:t>
    </dgm:pt>
    <dgm:pt modelId="{CEA72D38-AF2D-4B26-8238-1097FFC3BE93}">
      <dgm:prSet phldrT="[Текст]"/>
      <dgm:spPr/>
      <dgm:t>
        <a:bodyPr/>
        <a:lstStyle/>
        <a:p>
          <a:r>
            <a:rPr lang="ru-RU"/>
            <a:t>Хордовые</a:t>
          </a:r>
        </a:p>
      </dgm:t>
    </dgm:pt>
    <dgm:pt modelId="{AD3A6E50-4F42-404F-9874-AC799FF7464B}" type="parTrans" cxnId="{DF7816D6-103E-47D4-9D26-2C9819895590}">
      <dgm:prSet/>
      <dgm:spPr/>
      <dgm:t>
        <a:bodyPr/>
        <a:lstStyle/>
        <a:p>
          <a:endParaRPr lang="ru-RU"/>
        </a:p>
      </dgm:t>
    </dgm:pt>
    <dgm:pt modelId="{DAAFE4F9-20F5-4627-890A-B29277053445}" type="sibTrans" cxnId="{DF7816D6-103E-47D4-9D26-2C9819895590}">
      <dgm:prSet/>
      <dgm:spPr/>
      <dgm:t>
        <a:bodyPr/>
        <a:lstStyle/>
        <a:p>
          <a:endParaRPr lang="ru-RU"/>
        </a:p>
      </dgm:t>
    </dgm:pt>
    <dgm:pt modelId="{590E560E-2BFC-4B7F-A06B-AEEACAA5FFA7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Класс</a:t>
          </a:r>
        </a:p>
      </dgm:t>
    </dgm:pt>
    <dgm:pt modelId="{857BBC1A-5ADD-4CA1-96AA-A78937668148}" type="parTrans" cxnId="{A618B2C7-FB10-4F36-ABDA-DE5386388AE2}">
      <dgm:prSet/>
      <dgm:spPr/>
      <dgm:t>
        <a:bodyPr/>
        <a:lstStyle/>
        <a:p>
          <a:endParaRPr lang="ru-RU"/>
        </a:p>
      </dgm:t>
    </dgm:pt>
    <dgm:pt modelId="{864E93E9-1688-4817-8114-7D0C93348A65}" type="sibTrans" cxnId="{A618B2C7-FB10-4F36-ABDA-DE5386388AE2}">
      <dgm:prSet/>
      <dgm:spPr/>
      <dgm:t>
        <a:bodyPr/>
        <a:lstStyle/>
        <a:p>
          <a:endParaRPr lang="ru-RU"/>
        </a:p>
      </dgm:t>
    </dgm:pt>
    <dgm:pt modelId="{46EBF77F-4986-4142-A999-54D8165237DA}">
      <dgm:prSet phldrT="[Текст]"/>
      <dgm:spPr/>
      <dgm:t>
        <a:bodyPr/>
        <a:lstStyle/>
        <a:p>
          <a:r>
            <a:rPr lang="ru-RU"/>
            <a:t>Млекопитающие</a:t>
          </a:r>
        </a:p>
      </dgm:t>
    </dgm:pt>
    <dgm:pt modelId="{D6581F86-8CD2-49DF-B288-B590A9183899}" type="parTrans" cxnId="{F6688175-DBAE-44E2-8B00-CE3946168AB3}">
      <dgm:prSet/>
      <dgm:spPr/>
      <dgm:t>
        <a:bodyPr/>
        <a:lstStyle/>
        <a:p>
          <a:endParaRPr lang="ru-RU"/>
        </a:p>
      </dgm:t>
    </dgm:pt>
    <dgm:pt modelId="{8D93BF10-0198-4EF1-A79D-381F03175847}" type="sibTrans" cxnId="{F6688175-DBAE-44E2-8B00-CE3946168AB3}">
      <dgm:prSet/>
      <dgm:spPr/>
      <dgm:t>
        <a:bodyPr/>
        <a:lstStyle/>
        <a:p>
          <a:endParaRPr lang="ru-RU"/>
        </a:p>
      </dgm:t>
    </dgm:pt>
    <dgm:pt modelId="{54C6A54F-2ACD-41FD-A96F-286A4A637BC3}">
      <dgm:prSet/>
      <dgm:spPr/>
      <dgm:t>
        <a:bodyPr/>
        <a:lstStyle/>
        <a:p>
          <a:r>
            <a:rPr lang="ru-RU"/>
            <a:t> </a:t>
          </a:r>
          <a:r>
            <a:rPr lang="ru-RU">
              <a:solidFill>
                <a:sysClr val="windowText" lastClr="000000"/>
              </a:solidFill>
            </a:rPr>
            <a:t>Отряд</a:t>
          </a:r>
        </a:p>
      </dgm:t>
    </dgm:pt>
    <dgm:pt modelId="{1EE6EE4A-9656-4D94-B520-426DDFD7009B}" type="parTrans" cxnId="{9C35FF5E-31BC-4ACA-8893-7D175787876C}">
      <dgm:prSet/>
      <dgm:spPr/>
      <dgm:t>
        <a:bodyPr/>
        <a:lstStyle/>
        <a:p>
          <a:endParaRPr lang="ru-RU"/>
        </a:p>
      </dgm:t>
    </dgm:pt>
    <dgm:pt modelId="{D5FC53D6-F6A5-430D-BA3D-2EB56622C604}" type="sibTrans" cxnId="{9C35FF5E-31BC-4ACA-8893-7D175787876C}">
      <dgm:prSet/>
      <dgm:spPr/>
      <dgm:t>
        <a:bodyPr/>
        <a:lstStyle/>
        <a:p>
          <a:endParaRPr lang="ru-RU"/>
        </a:p>
      </dgm:t>
    </dgm:pt>
    <dgm:pt modelId="{AF0F7EF7-C435-465D-8FDE-7E251F83EAC0}">
      <dgm:prSet/>
      <dgm:spPr/>
      <dgm:t>
        <a:bodyPr/>
        <a:lstStyle/>
        <a:p>
          <a:r>
            <a:rPr lang="ru-RU" dirty="0"/>
            <a:t>Приматы</a:t>
          </a:r>
        </a:p>
      </dgm:t>
    </dgm:pt>
    <dgm:pt modelId="{DEF56F7E-1C29-4F2F-ABFB-34B3A7C27363}" type="parTrans" cxnId="{46F1590D-E593-49AD-B2F6-481F8200A07A}">
      <dgm:prSet/>
      <dgm:spPr/>
      <dgm:t>
        <a:bodyPr/>
        <a:lstStyle/>
        <a:p>
          <a:endParaRPr lang="ru-RU"/>
        </a:p>
      </dgm:t>
    </dgm:pt>
    <dgm:pt modelId="{F2FD43F1-74C8-4C45-AD1E-63E01064E839}" type="sibTrans" cxnId="{46F1590D-E593-49AD-B2F6-481F8200A07A}">
      <dgm:prSet/>
      <dgm:spPr/>
      <dgm:t>
        <a:bodyPr/>
        <a:lstStyle/>
        <a:p>
          <a:endParaRPr lang="ru-RU"/>
        </a:p>
      </dgm:t>
    </dgm:pt>
    <dgm:pt modelId="{212CFB6B-9848-4A7A-8A2E-B12AA3EFB3BC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Подотряд</a:t>
          </a:r>
        </a:p>
      </dgm:t>
    </dgm:pt>
    <dgm:pt modelId="{6CC6DA65-9568-437A-BE32-70B234ADDE00}" type="parTrans" cxnId="{25EAA718-FC7E-4CD3-B7A5-6DCCFC21CED7}">
      <dgm:prSet/>
      <dgm:spPr/>
      <dgm:t>
        <a:bodyPr/>
        <a:lstStyle/>
        <a:p>
          <a:endParaRPr lang="ru-RU"/>
        </a:p>
      </dgm:t>
    </dgm:pt>
    <dgm:pt modelId="{0D2746DC-F5E4-4B52-8D82-6E4CA058CB94}" type="sibTrans" cxnId="{25EAA718-FC7E-4CD3-B7A5-6DCCFC21CED7}">
      <dgm:prSet/>
      <dgm:spPr/>
      <dgm:t>
        <a:bodyPr/>
        <a:lstStyle/>
        <a:p>
          <a:endParaRPr lang="ru-RU"/>
        </a:p>
      </dgm:t>
    </dgm:pt>
    <dgm:pt modelId="{DFC6DD40-63D2-4BDD-8846-B4B4F285CE61}">
      <dgm:prSet/>
      <dgm:spPr/>
      <dgm:t>
        <a:bodyPr/>
        <a:lstStyle/>
        <a:p>
          <a:r>
            <a:rPr lang="ru-RU"/>
            <a:t>Обезьяны</a:t>
          </a:r>
        </a:p>
      </dgm:t>
    </dgm:pt>
    <dgm:pt modelId="{0959C5A1-6723-443F-87C6-31C1C6B6FD4A}" type="parTrans" cxnId="{5B86F471-101E-469B-BF4B-F50C29497E55}">
      <dgm:prSet/>
      <dgm:spPr/>
      <dgm:t>
        <a:bodyPr/>
        <a:lstStyle/>
        <a:p>
          <a:endParaRPr lang="ru-RU"/>
        </a:p>
      </dgm:t>
    </dgm:pt>
    <dgm:pt modelId="{A27C5C50-6B29-4A6E-8EBA-2CB41A7AFB31}" type="sibTrans" cxnId="{5B86F471-101E-469B-BF4B-F50C29497E55}">
      <dgm:prSet/>
      <dgm:spPr/>
      <dgm:t>
        <a:bodyPr/>
        <a:lstStyle/>
        <a:p>
          <a:endParaRPr lang="ru-RU"/>
        </a:p>
      </dgm:t>
    </dgm:pt>
    <dgm:pt modelId="{E7337289-C3D2-454F-9F68-0DA9207C9DF8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Семейство</a:t>
          </a:r>
        </a:p>
      </dgm:t>
    </dgm:pt>
    <dgm:pt modelId="{2279E3F6-0DE4-438E-8A22-2063C0314BBC}" type="parTrans" cxnId="{4CB55CE8-9CD2-452F-9FB3-D5148DD26086}">
      <dgm:prSet/>
      <dgm:spPr/>
      <dgm:t>
        <a:bodyPr/>
        <a:lstStyle/>
        <a:p>
          <a:endParaRPr lang="ru-RU"/>
        </a:p>
      </dgm:t>
    </dgm:pt>
    <dgm:pt modelId="{81A1D488-BD69-45E3-90A6-28D562F9F7EB}" type="sibTrans" cxnId="{4CB55CE8-9CD2-452F-9FB3-D5148DD26086}">
      <dgm:prSet/>
      <dgm:spPr/>
      <dgm:t>
        <a:bodyPr/>
        <a:lstStyle/>
        <a:p>
          <a:endParaRPr lang="ru-RU"/>
        </a:p>
      </dgm:t>
    </dgm:pt>
    <dgm:pt modelId="{B439AEF3-80EE-418E-9B31-6536DF7230AC}">
      <dgm:prSet/>
      <dgm:spPr/>
      <dgm:t>
        <a:bodyPr/>
        <a:lstStyle/>
        <a:p>
          <a:r>
            <a:rPr lang="ru-RU"/>
            <a:t>Человекообразные</a:t>
          </a:r>
        </a:p>
      </dgm:t>
    </dgm:pt>
    <dgm:pt modelId="{A6ADF63E-251C-4232-84DD-7DB78FF57C3F}" type="parTrans" cxnId="{75A3EFD8-3CE5-4384-82B0-F659F65D136E}">
      <dgm:prSet/>
      <dgm:spPr/>
      <dgm:t>
        <a:bodyPr/>
        <a:lstStyle/>
        <a:p>
          <a:endParaRPr lang="ru-RU"/>
        </a:p>
      </dgm:t>
    </dgm:pt>
    <dgm:pt modelId="{8E30E1DA-1773-4867-922D-00F94D5AEC3A}" type="sibTrans" cxnId="{75A3EFD8-3CE5-4384-82B0-F659F65D136E}">
      <dgm:prSet/>
      <dgm:spPr/>
      <dgm:t>
        <a:bodyPr/>
        <a:lstStyle/>
        <a:p>
          <a:endParaRPr lang="ru-RU"/>
        </a:p>
      </dgm:t>
    </dgm:pt>
    <dgm:pt modelId="{2B061F7C-2B61-419C-AB97-F8DD4CCC66BD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Род</a:t>
          </a:r>
        </a:p>
      </dgm:t>
    </dgm:pt>
    <dgm:pt modelId="{25018270-BFB1-4021-866C-3F5CA59800AF}" type="parTrans" cxnId="{42EDE894-2CC0-4499-ACC7-F94DDE270F02}">
      <dgm:prSet/>
      <dgm:spPr/>
      <dgm:t>
        <a:bodyPr/>
        <a:lstStyle/>
        <a:p>
          <a:endParaRPr lang="ru-RU"/>
        </a:p>
      </dgm:t>
    </dgm:pt>
    <dgm:pt modelId="{366182CB-8DB8-4888-8E9F-8835827CFA18}" type="sibTrans" cxnId="{42EDE894-2CC0-4499-ACC7-F94DDE270F02}">
      <dgm:prSet/>
      <dgm:spPr/>
      <dgm:t>
        <a:bodyPr/>
        <a:lstStyle/>
        <a:p>
          <a:endParaRPr lang="ru-RU"/>
        </a:p>
      </dgm:t>
    </dgm:pt>
    <dgm:pt modelId="{47ED40B3-5FFE-4026-BE5D-5FB9C00FE278}">
      <dgm:prSet/>
      <dgm:spPr/>
      <dgm:t>
        <a:bodyPr/>
        <a:lstStyle/>
        <a:p>
          <a:r>
            <a:rPr lang="ru-RU"/>
            <a:t>Человек</a:t>
          </a:r>
        </a:p>
      </dgm:t>
    </dgm:pt>
    <dgm:pt modelId="{FCD7BD12-09E3-4023-BDF7-200CF3A5EEBE}" type="parTrans" cxnId="{2ADF78EF-E49C-44BE-BAC4-C6F105480901}">
      <dgm:prSet/>
      <dgm:spPr/>
      <dgm:t>
        <a:bodyPr/>
        <a:lstStyle/>
        <a:p>
          <a:endParaRPr lang="ru-RU"/>
        </a:p>
      </dgm:t>
    </dgm:pt>
    <dgm:pt modelId="{FEB8C0E0-EB88-4D63-BF17-A776A525FE53}" type="sibTrans" cxnId="{2ADF78EF-E49C-44BE-BAC4-C6F105480901}">
      <dgm:prSet/>
      <dgm:spPr/>
      <dgm:t>
        <a:bodyPr/>
        <a:lstStyle/>
        <a:p>
          <a:endParaRPr lang="ru-RU"/>
        </a:p>
      </dgm:t>
    </dgm:pt>
    <dgm:pt modelId="{0CD29E65-A6AB-4E37-85B2-6B36C3EE9A6C}">
      <dgm:prSet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Вид</a:t>
          </a:r>
        </a:p>
      </dgm:t>
    </dgm:pt>
    <dgm:pt modelId="{51B8E217-9209-49D7-9C8D-A2BE10949BD9}" type="parTrans" cxnId="{F501EED7-98A8-4CA1-B913-C4FD1332610E}">
      <dgm:prSet/>
      <dgm:spPr/>
      <dgm:t>
        <a:bodyPr/>
        <a:lstStyle/>
        <a:p>
          <a:endParaRPr lang="ru-RU"/>
        </a:p>
      </dgm:t>
    </dgm:pt>
    <dgm:pt modelId="{72974C5A-7C87-4731-AB49-0A34BF490617}" type="sibTrans" cxnId="{F501EED7-98A8-4CA1-B913-C4FD1332610E}">
      <dgm:prSet/>
      <dgm:spPr/>
      <dgm:t>
        <a:bodyPr/>
        <a:lstStyle/>
        <a:p>
          <a:endParaRPr lang="ru-RU"/>
        </a:p>
      </dgm:t>
    </dgm:pt>
    <dgm:pt modelId="{1576F69C-1464-4F2A-8F8E-3F5CAD05CB54}">
      <dgm:prSet/>
      <dgm:spPr/>
      <dgm:t>
        <a:bodyPr/>
        <a:lstStyle/>
        <a:p>
          <a:r>
            <a:rPr lang="ru-RU"/>
            <a:t>Человек разумный</a:t>
          </a:r>
        </a:p>
      </dgm:t>
    </dgm:pt>
    <dgm:pt modelId="{FDBF81AE-09DA-4F93-BD0A-95C88A6CA4C3}" type="parTrans" cxnId="{9880DD10-C463-4130-8B1C-18604606A072}">
      <dgm:prSet/>
      <dgm:spPr/>
      <dgm:t>
        <a:bodyPr/>
        <a:lstStyle/>
        <a:p>
          <a:endParaRPr lang="ru-RU"/>
        </a:p>
      </dgm:t>
    </dgm:pt>
    <dgm:pt modelId="{478C666C-822F-42CD-A6F5-33E577001984}" type="sibTrans" cxnId="{9880DD10-C463-4130-8B1C-18604606A072}">
      <dgm:prSet/>
      <dgm:spPr/>
      <dgm:t>
        <a:bodyPr/>
        <a:lstStyle/>
        <a:p>
          <a:endParaRPr lang="ru-RU"/>
        </a:p>
      </dgm:t>
    </dgm:pt>
    <dgm:pt modelId="{C1A066E5-A063-4689-A960-EEFA83DC5F7F}">
      <dgm:prSet phldrT="[Текст]"/>
      <dgm:spPr/>
      <dgm:t>
        <a:bodyPr/>
        <a:lstStyle/>
        <a:p>
          <a:r>
            <a:rPr lang="ru-RU">
              <a:solidFill>
                <a:sysClr val="windowText" lastClr="000000"/>
              </a:solidFill>
            </a:rPr>
            <a:t>Положение человека в системе животного мира</a:t>
          </a:r>
        </a:p>
      </dgm:t>
    </dgm:pt>
    <dgm:pt modelId="{FAC9A0D0-95BB-423D-A9DB-216E0A26295A}" type="parTrans" cxnId="{7841E351-244F-4402-A76C-1573D1A672AA}">
      <dgm:prSet/>
      <dgm:spPr/>
      <dgm:t>
        <a:bodyPr/>
        <a:lstStyle/>
        <a:p>
          <a:endParaRPr lang="ru-RU"/>
        </a:p>
      </dgm:t>
    </dgm:pt>
    <dgm:pt modelId="{65969DFB-64AF-403C-8899-5F500351FB76}" type="sibTrans" cxnId="{7841E351-244F-4402-A76C-1573D1A672AA}">
      <dgm:prSet/>
      <dgm:spPr/>
      <dgm:t>
        <a:bodyPr/>
        <a:lstStyle/>
        <a:p>
          <a:endParaRPr lang="ru-RU"/>
        </a:p>
      </dgm:t>
    </dgm:pt>
    <dgm:pt modelId="{05512A05-9ED3-4F18-95E7-C145CAFE3DE4}" type="pres">
      <dgm:prSet presAssocID="{D0E960C5-BF5C-40C8-BB6E-A08A29F2D4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014C4-C763-48F8-B8BB-809868E1E931}" type="pres">
      <dgm:prSet presAssocID="{C1A066E5-A063-4689-A960-EEFA83DC5F7F}" presName="linNode" presStyleCnt="0"/>
      <dgm:spPr/>
    </dgm:pt>
    <dgm:pt modelId="{47C8429D-E2FB-439D-8D86-FAE94C057169}" type="pres">
      <dgm:prSet presAssocID="{C1A066E5-A063-4689-A960-EEFA83DC5F7F}" presName="parentText" presStyleLbl="node1" presStyleIdx="0" presStyleCnt="9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F021A-B7D6-4271-A04E-CFE604AEC94E}" type="pres">
      <dgm:prSet presAssocID="{65969DFB-64AF-403C-8899-5F500351FB76}" presName="sp" presStyleCnt="0"/>
      <dgm:spPr/>
    </dgm:pt>
    <dgm:pt modelId="{4364ACD5-AFC3-4E26-8328-A5038C90DD9B}" type="pres">
      <dgm:prSet presAssocID="{89C84864-60AA-4696-AE2D-496D901F5AB3}" presName="linNode" presStyleCnt="0"/>
      <dgm:spPr/>
    </dgm:pt>
    <dgm:pt modelId="{9D7C9CB5-C152-42B7-BB35-6E70DE7FDD0C}" type="pres">
      <dgm:prSet presAssocID="{89C84864-60AA-4696-AE2D-496D901F5AB3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B245-E70D-43FE-831C-0487BD9EF8E1}" type="pres">
      <dgm:prSet presAssocID="{89C84864-60AA-4696-AE2D-496D901F5AB3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26B2A-6E9E-4D3B-BAED-9E069B7D7523}" type="pres">
      <dgm:prSet presAssocID="{B538EB06-240A-497C-8A9D-3A97DF2FCEAA}" presName="sp" presStyleCnt="0"/>
      <dgm:spPr/>
    </dgm:pt>
    <dgm:pt modelId="{7C12675D-8511-4B14-92AF-B4976DB4AEA0}" type="pres">
      <dgm:prSet presAssocID="{7BCB5C14-BECA-42B3-AFC3-53FAB436C932}" presName="linNode" presStyleCnt="0"/>
      <dgm:spPr/>
    </dgm:pt>
    <dgm:pt modelId="{EBA1851F-3672-4ECB-B95E-7BC182928505}" type="pres">
      <dgm:prSet presAssocID="{7BCB5C14-BECA-42B3-AFC3-53FAB436C932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D2792-1903-4D49-A938-4E5DBB6B3425}" type="pres">
      <dgm:prSet presAssocID="{7BCB5C14-BECA-42B3-AFC3-53FAB436C932}" presName="descendantText" presStyleLbl="alignAccFollowNode1" presStyleIdx="1" presStyleCnt="8" custLinFactNeighborX="-927" custLinFactNeighborY="-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DB278-145F-42A3-8FEE-7AF6B5F96283}" type="pres">
      <dgm:prSet presAssocID="{8618EDD5-1E3E-4032-AED9-BF097C04A891}" presName="sp" presStyleCnt="0"/>
      <dgm:spPr/>
    </dgm:pt>
    <dgm:pt modelId="{F9F7E332-7E78-4DA0-A299-15C7A366FDFF}" type="pres">
      <dgm:prSet presAssocID="{590E560E-2BFC-4B7F-A06B-AEEACAA5FFA7}" presName="linNode" presStyleCnt="0"/>
      <dgm:spPr/>
    </dgm:pt>
    <dgm:pt modelId="{47E7DFB2-252B-400A-877B-A80D2DF455CA}" type="pres">
      <dgm:prSet presAssocID="{590E560E-2BFC-4B7F-A06B-AEEACAA5FFA7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FDBD0-A455-48EF-B5E6-A18062DC1853}" type="pres">
      <dgm:prSet presAssocID="{590E560E-2BFC-4B7F-A06B-AEEACAA5FFA7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68AA5-2CFE-4717-B909-23AE4CEFD35C}" type="pres">
      <dgm:prSet presAssocID="{864E93E9-1688-4817-8114-7D0C93348A65}" presName="sp" presStyleCnt="0"/>
      <dgm:spPr/>
    </dgm:pt>
    <dgm:pt modelId="{B2F051BD-FBCA-445C-A824-5C0F7D18296A}" type="pres">
      <dgm:prSet presAssocID="{54C6A54F-2ACD-41FD-A96F-286A4A637BC3}" presName="linNode" presStyleCnt="0"/>
      <dgm:spPr/>
    </dgm:pt>
    <dgm:pt modelId="{A739E5A2-40E0-418D-905E-53671DAD0365}" type="pres">
      <dgm:prSet presAssocID="{54C6A54F-2ACD-41FD-A96F-286A4A637BC3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861F3-85B8-4950-A653-1F4DAA3D635B}" type="pres">
      <dgm:prSet presAssocID="{54C6A54F-2ACD-41FD-A96F-286A4A637BC3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E19F7-D4E9-46E4-9D6A-33B6569E773F}" type="pres">
      <dgm:prSet presAssocID="{D5FC53D6-F6A5-430D-BA3D-2EB56622C604}" presName="sp" presStyleCnt="0"/>
      <dgm:spPr/>
    </dgm:pt>
    <dgm:pt modelId="{5B28FD28-4C4B-4D21-9E93-5AE887BF39E5}" type="pres">
      <dgm:prSet presAssocID="{212CFB6B-9848-4A7A-8A2E-B12AA3EFB3BC}" presName="linNode" presStyleCnt="0"/>
      <dgm:spPr/>
    </dgm:pt>
    <dgm:pt modelId="{2AA58A82-F866-4AAD-9C44-D6220AA72CB2}" type="pres">
      <dgm:prSet presAssocID="{212CFB6B-9848-4A7A-8A2E-B12AA3EFB3BC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0FFFE-289F-4E2F-9ABC-A505A7B4D759}" type="pres">
      <dgm:prSet presAssocID="{212CFB6B-9848-4A7A-8A2E-B12AA3EFB3BC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75C25-3D26-49A3-A2A2-6A7CAE3DFF3E}" type="pres">
      <dgm:prSet presAssocID="{0D2746DC-F5E4-4B52-8D82-6E4CA058CB94}" presName="sp" presStyleCnt="0"/>
      <dgm:spPr/>
    </dgm:pt>
    <dgm:pt modelId="{15073940-D5EF-4663-8DE9-45E923F2E454}" type="pres">
      <dgm:prSet presAssocID="{E7337289-C3D2-454F-9F68-0DA9207C9DF8}" presName="linNode" presStyleCnt="0"/>
      <dgm:spPr/>
    </dgm:pt>
    <dgm:pt modelId="{630C43C0-32A0-4811-9200-57B3A8C7DF71}" type="pres">
      <dgm:prSet presAssocID="{E7337289-C3D2-454F-9F68-0DA9207C9DF8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9188E-5B7D-4230-8A34-A26B26C711A6}" type="pres">
      <dgm:prSet presAssocID="{E7337289-C3D2-454F-9F68-0DA9207C9DF8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822D5-564C-44BD-B41C-3FCA3EDD7988}" type="pres">
      <dgm:prSet presAssocID="{81A1D488-BD69-45E3-90A6-28D562F9F7EB}" presName="sp" presStyleCnt="0"/>
      <dgm:spPr/>
    </dgm:pt>
    <dgm:pt modelId="{B3529ACF-D177-47EB-BCDD-60A954DFADDC}" type="pres">
      <dgm:prSet presAssocID="{2B061F7C-2B61-419C-AB97-F8DD4CCC66BD}" presName="linNode" presStyleCnt="0"/>
      <dgm:spPr/>
    </dgm:pt>
    <dgm:pt modelId="{27BBD616-CB3C-427E-8A10-25D879B2E227}" type="pres">
      <dgm:prSet presAssocID="{2B061F7C-2B61-419C-AB97-F8DD4CCC66BD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D2A67-CE81-441A-BE97-633C4DB48DFC}" type="pres">
      <dgm:prSet presAssocID="{2B061F7C-2B61-419C-AB97-F8DD4CCC66BD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0F83C-0BD2-461F-8549-38E55FAF8D70}" type="pres">
      <dgm:prSet presAssocID="{366182CB-8DB8-4888-8E9F-8835827CFA18}" presName="sp" presStyleCnt="0"/>
      <dgm:spPr/>
    </dgm:pt>
    <dgm:pt modelId="{47EF3A24-2273-4E9A-9D68-3FC90698814F}" type="pres">
      <dgm:prSet presAssocID="{0CD29E65-A6AB-4E37-85B2-6B36C3EE9A6C}" presName="linNode" presStyleCnt="0"/>
      <dgm:spPr/>
    </dgm:pt>
    <dgm:pt modelId="{14E885FD-B1C5-4454-A094-6A004523F06A}" type="pres">
      <dgm:prSet presAssocID="{0CD29E65-A6AB-4E37-85B2-6B36C3EE9A6C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D9A648-82AA-4324-8411-62192E2216AB}" type="pres">
      <dgm:prSet presAssocID="{0CD29E65-A6AB-4E37-85B2-6B36C3EE9A6C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B0E052-E1F3-4A35-8EF7-14C0F31AEB22}" type="presOf" srcId="{C1A066E5-A063-4689-A960-EEFA83DC5F7F}" destId="{47C8429D-E2FB-439D-8D86-FAE94C057169}" srcOrd="0" destOrd="0" presId="urn:microsoft.com/office/officeart/2005/8/layout/vList5"/>
    <dgm:cxn modelId="{1A1FF37C-0C2D-4230-A456-1E2BF9D1F2C9}" type="presOf" srcId="{7BCB5C14-BECA-42B3-AFC3-53FAB436C932}" destId="{EBA1851F-3672-4ECB-B95E-7BC182928505}" srcOrd="0" destOrd="0" presId="urn:microsoft.com/office/officeart/2005/8/layout/vList5"/>
    <dgm:cxn modelId="{9C35FF5E-31BC-4ACA-8893-7D175787876C}" srcId="{D0E960C5-BF5C-40C8-BB6E-A08A29F2D444}" destId="{54C6A54F-2ACD-41FD-A96F-286A4A637BC3}" srcOrd="4" destOrd="0" parTransId="{1EE6EE4A-9656-4D94-B520-426DDFD7009B}" sibTransId="{D5FC53D6-F6A5-430D-BA3D-2EB56622C604}"/>
    <dgm:cxn modelId="{F501EED7-98A8-4CA1-B913-C4FD1332610E}" srcId="{D0E960C5-BF5C-40C8-BB6E-A08A29F2D444}" destId="{0CD29E65-A6AB-4E37-85B2-6B36C3EE9A6C}" srcOrd="8" destOrd="0" parTransId="{51B8E217-9209-49D7-9C8D-A2BE10949BD9}" sibTransId="{72974C5A-7C87-4731-AB49-0A34BF490617}"/>
    <dgm:cxn modelId="{F6688175-DBAE-44E2-8B00-CE3946168AB3}" srcId="{590E560E-2BFC-4B7F-A06B-AEEACAA5FFA7}" destId="{46EBF77F-4986-4142-A999-54D8165237DA}" srcOrd="0" destOrd="0" parTransId="{D6581F86-8CD2-49DF-B288-B590A9183899}" sibTransId="{8D93BF10-0198-4EF1-A79D-381F03175847}"/>
    <dgm:cxn modelId="{25EAA718-FC7E-4CD3-B7A5-6DCCFC21CED7}" srcId="{D0E960C5-BF5C-40C8-BB6E-A08A29F2D444}" destId="{212CFB6B-9848-4A7A-8A2E-B12AA3EFB3BC}" srcOrd="5" destOrd="0" parTransId="{6CC6DA65-9568-437A-BE32-70B234ADDE00}" sibTransId="{0D2746DC-F5E4-4B52-8D82-6E4CA058CB94}"/>
    <dgm:cxn modelId="{9E68049E-1219-4188-AB83-812B78D2C511}" type="presOf" srcId="{89C84864-60AA-4696-AE2D-496D901F5AB3}" destId="{9D7C9CB5-C152-42B7-BB35-6E70DE7FDD0C}" srcOrd="0" destOrd="0" presId="urn:microsoft.com/office/officeart/2005/8/layout/vList5"/>
    <dgm:cxn modelId="{4446EF97-040A-4DC8-9C1C-E2AAFB74F999}" type="presOf" srcId="{1576F69C-1464-4F2A-8F8E-3F5CAD05CB54}" destId="{FFD9A648-82AA-4324-8411-62192E2216AB}" srcOrd="0" destOrd="0" presId="urn:microsoft.com/office/officeart/2005/8/layout/vList5"/>
    <dgm:cxn modelId="{45C6708C-A193-49CF-AFEC-29476C552F12}" type="presOf" srcId="{DFC6DD40-63D2-4BDD-8846-B4B4F285CE61}" destId="{27A0FFFE-289F-4E2F-9ABC-A505A7B4D759}" srcOrd="0" destOrd="0" presId="urn:microsoft.com/office/officeart/2005/8/layout/vList5"/>
    <dgm:cxn modelId="{05AA3BAA-75D8-4968-8088-96E43E7FBE1D}" type="presOf" srcId="{B439AEF3-80EE-418E-9B31-6536DF7230AC}" destId="{B679188E-5B7D-4230-8A34-A26B26C711A6}" srcOrd="0" destOrd="0" presId="urn:microsoft.com/office/officeart/2005/8/layout/vList5"/>
    <dgm:cxn modelId="{7E18E8AA-960E-42CB-A668-1CD0243F3586}" srcId="{D0E960C5-BF5C-40C8-BB6E-A08A29F2D444}" destId="{7BCB5C14-BECA-42B3-AFC3-53FAB436C932}" srcOrd="2" destOrd="0" parTransId="{4D604D60-1670-459D-A98C-797D63538A9B}" sibTransId="{8618EDD5-1E3E-4032-AED9-BF097C04A891}"/>
    <dgm:cxn modelId="{5789E8E4-0806-4897-B9FC-095FAD678C39}" type="presOf" srcId="{D0E960C5-BF5C-40C8-BB6E-A08A29F2D444}" destId="{05512A05-9ED3-4F18-95E7-C145CAFE3DE4}" srcOrd="0" destOrd="0" presId="urn:microsoft.com/office/officeart/2005/8/layout/vList5"/>
    <dgm:cxn modelId="{5B86F471-101E-469B-BF4B-F50C29497E55}" srcId="{212CFB6B-9848-4A7A-8A2E-B12AA3EFB3BC}" destId="{DFC6DD40-63D2-4BDD-8846-B4B4F285CE61}" srcOrd="0" destOrd="0" parTransId="{0959C5A1-6723-443F-87C6-31C1C6B6FD4A}" sibTransId="{A27C5C50-6B29-4A6E-8EBA-2CB41A7AFB31}"/>
    <dgm:cxn modelId="{338B5F69-1F0A-4814-8E56-FF3A2B278583}" type="presOf" srcId="{0CD29E65-A6AB-4E37-85B2-6B36C3EE9A6C}" destId="{14E885FD-B1C5-4454-A094-6A004523F06A}" srcOrd="0" destOrd="0" presId="urn:microsoft.com/office/officeart/2005/8/layout/vList5"/>
    <dgm:cxn modelId="{9880DD10-C463-4130-8B1C-18604606A072}" srcId="{0CD29E65-A6AB-4E37-85B2-6B36C3EE9A6C}" destId="{1576F69C-1464-4F2A-8F8E-3F5CAD05CB54}" srcOrd="0" destOrd="0" parTransId="{FDBF81AE-09DA-4F93-BD0A-95C88A6CA4C3}" sibTransId="{478C666C-822F-42CD-A6F5-33E577001984}"/>
    <dgm:cxn modelId="{75A3EFD8-3CE5-4384-82B0-F659F65D136E}" srcId="{E7337289-C3D2-454F-9F68-0DA9207C9DF8}" destId="{B439AEF3-80EE-418E-9B31-6536DF7230AC}" srcOrd="0" destOrd="0" parTransId="{A6ADF63E-251C-4232-84DD-7DB78FF57C3F}" sibTransId="{8E30E1DA-1773-4867-922D-00F94D5AEC3A}"/>
    <dgm:cxn modelId="{878B535A-56DA-428E-AA51-5F6F4FEC73CC}" type="presOf" srcId="{AF0F7EF7-C435-465D-8FDE-7E251F83EAC0}" destId="{FB8861F3-85B8-4950-A653-1F4DAA3D635B}" srcOrd="0" destOrd="0" presId="urn:microsoft.com/office/officeart/2005/8/layout/vList5"/>
    <dgm:cxn modelId="{7841E351-244F-4402-A76C-1573D1A672AA}" srcId="{D0E960C5-BF5C-40C8-BB6E-A08A29F2D444}" destId="{C1A066E5-A063-4689-A960-EEFA83DC5F7F}" srcOrd="0" destOrd="0" parTransId="{FAC9A0D0-95BB-423D-A9DB-216E0A26295A}" sibTransId="{65969DFB-64AF-403C-8899-5F500351FB76}"/>
    <dgm:cxn modelId="{2C3AE064-5442-4414-85AB-359C4241F11D}" type="presOf" srcId="{E7337289-C3D2-454F-9F68-0DA9207C9DF8}" destId="{630C43C0-32A0-4811-9200-57B3A8C7DF71}" srcOrd="0" destOrd="0" presId="urn:microsoft.com/office/officeart/2005/8/layout/vList5"/>
    <dgm:cxn modelId="{46F1590D-E593-49AD-B2F6-481F8200A07A}" srcId="{54C6A54F-2ACD-41FD-A96F-286A4A637BC3}" destId="{AF0F7EF7-C435-465D-8FDE-7E251F83EAC0}" srcOrd="0" destOrd="0" parTransId="{DEF56F7E-1C29-4F2F-ABFB-34B3A7C27363}" sibTransId="{F2FD43F1-74C8-4C45-AD1E-63E01064E839}"/>
    <dgm:cxn modelId="{94D24927-A887-455D-8743-183B9D0BD11E}" srcId="{D0E960C5-BF5C-40C8-BB6E-A08A29F2D444}" destId="{89C84864-60AA-4696-AE2D-496D901F5AB3}" srcOrd="1" destOrd="0" parTransId="{9CECA48D-366A-4EA1-832D-0661A18A18F5}" sibTransId="{B538EB06-240A-497C-8A9D-3A97DF2FCEAA}"/>
    <dgm:cxn modelId="{2ADF78EF-E49C-44BE-BAC4-C6F105480901}" srcId="{2B061F7C-2B61-419C-AB97-F8DD4CCC66BD}" destId="{47ED40B3-5FFE-4026-BE5D-5FB9C00FE278}" srcOrd="0" destOrd="0" parTransId="{FCD7BD12-09E3-4023-BDF7-200CF3A5EEBE}" sibTransId="{FEB8C0E0-EB88-4D63-BF17-A776A525FE53}"/>
    <dgm:cxn modelId="{789C2286-39F4-47E5-9A33-A35172F8CF96}" srcId="{89C84864-60AA-4696-AE2D-496D901F5AB3}" destId="{03B20C81-7C3F-4C75-8729-85E68001DC2B}" srcOrd="0" destOrd="0" parTransId="{CF44CC4D-9432-44F9-BCF2-2B67B879D114}" sibTransId="{0B0B6FE3-D0B4-42CF-829E-EA6E0E18AA8A}"/>
    <dgm:cxn modelId="{8D6A03C0-8A4C-4E54-A25B-24D708B8AB01}" type="presOf" srcId="{2B061F7C-2B61-419C-AB97-F8DD4CCC66BD}" destId="{27BBD616-CB3C-427E-8A10-25D879B2E227}" srcOrd="0" destOrd="0" presId="urn:microsoft.com/office/officeart/2005/8/layout/vList5"/>
    <dgm:cxn modelId="{2A10709B-0E31-4F27-A1BA-DBD97574C3C6}" type="presOf" srcId="{03B20C81-7C3F-4C75-8729-85E68001DC2B}" destId="{3E74B245-E70D-43FE-831C-0487BD9EF8E1}" srcOrd="0" destOrd="0" presId="urn:microsoft.com/office/officeart/2005/8/layout/vList5"/>
    <dgm:cxn modelId="{A618B2C7-FB10-4F36-ABDA-DE5386388AE2}" srcId="{D0E960C5-BF5C-40C8-BB6E-A08A29F2D444}" destId="{590E560E-2BFC-4B7F-A06B-AEEACAA5FFA7}" srcOrd="3" destOrd="0" parTransId="{857BBC1A-5ADD-4CA1-96AA-A78937668148}" sibTransId="{864E93E9-1688-4817-8114-7D0C93348A65}"/>
    <dgm:cxn modelId="{E5E404BE-8DB0-497E-A6F4-856A7D6BF1CA}" type="presOf" srcId="{CEA72D38-AF2D-4B26-8238-1097FFC3BE93}" destId="{306D2792-1903-4D49-A938-4E5DBB6B3425}" srcOrd="0" destOrd="0" presId="urn:microsoft.com/office/officeart/2005/8/layout/vList5"/>
    <dgm:cxn modelId="{4CB55CE8-9CD2-452F-9FB3-D5148DD26086}" srcId="{D0E960C5-BF5C-40C8-BB6E-A08A29F2D444}" destId="{E7337289-C3D2-454F-9F68-0DA9207C9DF8}" srcOrd="6" destOrd="0" parTransId="{2279E3F6-0DE4-438E-8A22-2063C0314BBC}" sibTransId="{81A1D488-BD69-45E3-90A6-28D562F9F7EB}"/>
    <dgm:cxn modelId="{9DE12037-1A58-40E5-AA55-C72DF7E66934}" type="presOf" srcId="{590E560E-2BFC-4B7F-A06B-AEEACAA5FFA7}" destId="{47E7DFB2-252B-400A-877B-A80D2DF455CA}" srcOrd="0" destOrd="0" presId="urn:microsoft.com/office/officeart/2005/8/layout/vList5"/>
    <dgm:cxn modelId="{FEC2911E-0331-464C-80F6-969C06BDCE6B}" type="presOf" srcId="{212CFB6B-9848-4A7A-8A2E-B12AA3EFB3BC}" destId="{2AA58A82-F866-4AAD-9C44-D6220AA72CB2}" srcOrd="0" destOrd="0" presId="urn:microsoft.com/office/officeart/2005/8/layout/vList5"/>
    <dgm:cxn modelId="{DF7816D6-103E-47D4-9D26-2C9819895590}" srcId="{7BCB5C14-BECA-42B3-AFC3-53FAB436C932}" destId="{CEA72D38-AF2D-4B26-8238-1097FFC3BE93}" srcOrd="0" destOrd="0" parTransId="{AD3A6E50-4F42-404F-9874-AC799FF7464B}" sibTransId="{DAAFE4F9-20F5-4627-890A-B29277053445}"/>
    <dgm:cxn modelId="{6087EA36-3DFF-4B6C-960F-A484CF86698F}" type="presOf" srcId="{47ED40B3-5FFE-4026-BE5D-5FB9C00FE278}" destId="{C36D2A67-CE81-441A-BE97-633C4DB48DFC}" srcOrd="0" destOrd="0" presId="urn:microsoft.com/office/officeart/2005/8/layout/vList5"/>
    <dgm:cxn modelId="{C389738A-7830-4BA7-A3C7-F6C47C57B272}" type="presOf" srcId="{54C6A54F-2ACD-41FD-A96F-286A4A637BC3}" destId="{A739E5A2-40E0-418D-905E-53671DAD0365}" srcOrd="0" destOrd="0" presId="urn:microsoft.com/office/officeart/2005/8/layout/vList5"/>
    <dgm:cxn modelId="{42EDE894-2CC0-4499-ACC7-F94DDE270F02}" srcId="{D0E960C5-BF5C-40C8-BB6E-A08A29F2D444}" destId="{2B061F7C-2B61-419C-AB97-F8DD4CCC66BD}" srcOrd="7" destOrd="0" parTransId="{25018270-BFB1-4021-866C-3F5CA59800AF}" sibTransId="{366182CB-8DB8-4888-8E9F-8835827CFA18}"/>
    <dgm:cxn modelId="{3AD87958-769E-4704-82BC-F6A3A0FC3BB9}" type="presOf" srcId="{46EBF77F-4986-4142-A999-54D8165237DA}" destId="{F09FDBD0-A455-48EF-B5E6-A18062DC1853}" srcOrd="0" destOrd="0" presId="urn:microsoft.com/office/officeart/2005/8/layout/vList5"/>
    <dgm:cxn modelId="{E2394FF7-82E1-479C-B70D-B6FC266C4CC7}" type="presParOf" srcId="{05512A05-9ED3-4F18-95E7-C145CAFE3DE4}" destId="{017014C4-C763-48F8-B8BB-809868E1E931}" srcOrd="0" destOrd="0" presId="urn:microsoft.com/office/officeart/2005/8/layout/vList5"/>
    <dgm:cxn modelId="{F4B90444-3D13-4B3D-9489-1DD5764920A7}" type="presParOf" srcId="{017014C4-C763-48F8-B8BB-809868E1E931}" destId="{47C8429D-E2FB-439D-8D86-FAE94C057169}" srcOrd="0" destOrd="0" presId="urn:microsoft.com/office/officeart/2005/8/layout/vList5"/>
    <dgm:cxn modelId="{E048758D-CBDA-422A-9F0E-7619EDA7449F}" type="presParOf" srcId="{05512A05-9ED3-4F18-95E7-C145CAFE3DE4}" destId="{C91F021A-B7D6-4271-A04E-CFE604AEC94E}" srcOrd="1" destOrd="0" presId="urn:microsoft.com/office/officeart/2005/8/layout/vList5"/>
    <dgm:cxn modelId="{167BEC81-3441-435C-A5F1-539EE03CF189}" type="presParOf" srcId="{05512A05-9ED3-4F18-95E7-C145CAFE3DE4}" destId="{4364ACD5-AFC3-4E26-8328-A5038C90DD9B}" srcOrd="2" destOrd="0" presId="urn:microsoft.com/office/officeart/2005/8/layout/vList5"/>
    <dgm:cxn modelId="{B414416F-9CA8-4A34-8850-7D07523102D1}" type="presParOf" srcId="{4364ACD5-AFC3-4E26-8328-A5038C90DD9B}" destId="{9D7C9CB5-C152-42B7-BB35-6E70DE7FDD0C}" srcOrd="0" destOrd="0" presId="urn:microsoft.com/office/officeart/2005/8/layout/vList5"/>
    <dgm:cxn modelId="{9EDD0A9F-67B1-4FAC-B23F-D809AA392244}" type="presParOf" srcId="{4364ACD5-AFC3-4E26-8328-A5038C90DD9B}" destId="{3E74B245-E70D-43FE-831C-0487BD9EF8E1}" srcOrd="1" destOrd="0" presId="urn:microsoft.com/office/officeart/2005/8/layout/vList5"/>
    <dgm:cxn modelId="{B2B1FCF0-45C7-4532-AB7E-3C3DDF342A26}" type="presParOf" srcId="{05512A05-9ED3-4F18-95E7-C145CAFE3DE4}" destId="{34326B2A-6E9E-4D3B-BAED-9E069B7D7523}" srcOrd="3" destOrd="0" presId="urn:microsoft.com/office/officeart/2005/8/layout/vList5"/>
    <dgm:cxn modelId="{047FD55F-26E7-4B26-B6E2-25FE0B6356E7}" type="presParOf" srcId="{05512A05-9ED3-4F18-95E7-C145CAFE3DE4}" destId="{7C12675D-8511-4B14-92AF-B4976DB4AEA0}" srcOrd="4" destOrd="0" presId="urn:microsoft.com/office/officeart/2005/8/layout/vList5"/>
    <dgm:cxn modelId="{8587AC83-159F-4BB6-9689-BFEEA4037977}" type="presParOf" srcId="{7C12675D-8511-4B14-92AF-B4976DB4AEA0}" destId="{EBA1851F-3672-4ECB-B95E-7BC182928505}" srcOrd="0" destOrd="0" presId="urn:microsoft.com/office/officeart/2005/8/layout/vList5"/>
    <dgm:cxn modelId="{4439448B-A6F6-430D-A1C8-368381DD4841}" type="presParOf" srcId="{7C12675D-8511-4B14-92AF-B4976DB4AEA0}" destId="{306D2792-1903-4D49-A938-4E5DBB6B3425}" srcOrd="1" destOrd="0" presId="urn:microsoft.com/office/officeart/2005/8/layout/vList5"/>
    <dgm:cxn modelId="{19F5AD4B-EFD8-42CC-8D92-D727F980B496}" type="presParOf" srcId="{05512A05-9ED3-4F18-95E7-C145CAFE3DE4}" destId="{26FDB278-145F-42A3-8FEE-7AF6B5F96283}" srcOrd="5" destOrd="0" presId="urn:microsoft.com/office/officeart/2005/8/layout/vList5"/>
    <dgm:cxn modelId="{75E67AE8-99A6-4CA1-97D7-A13A00A7FD71}" type="presParOf" srcId="{05512A05-9ED3-4F18-95E7-C145CAFE3DE4}" destId="{F9F7E332-7E78-4DA0-A299-15C7A366FDFF}" srcOrd="6" destOrd="0" presId="urn:microsoft.com/office/officeart/2005/8/layout/vList5"/>
    <dgm:cxn modelId="{BDA6B5EE-23C6-4838-B2B8-EC79D8BBADF0}" type="presParOf" srcId="{F9F7E332-7E78-4DA0-A299-15C7A366FDFF}" destId="{47E7DFB2-252B-400A-877B-A80D2DF455CA}" srcOrd="0" destOrd="0" presId="urn:microsoft.com/office/officeart/2005/8/layout/vList5"/>
    <dgm:cxn modelId="{119FADBF-3039-468B-AECD-B0C201284ECA}" type="presParOf" srcId="{F9F7E332-7E78-4DA0-A299-15C7A366FDFF}" destId="{F09FDBD0-A455-48EF-B5E6-A18062DC1853}" srcOrd="1" destOrd="0" presId="urn:microsoft.com/office/officeart/2005/8/layout/vList5"/>
    <dgm:cxn modelId="{FCCF075F-FFA9-4A84-BCFF-40AA6630E9CE}" type="presParOf" srcId="{05512A05-9ED3-4F18-95E7-C145CAFE3DE4}" destId="{8EA68AA5-2CFE-4717-B909-23AE4CEFD35C}" srcOrd="7" destOrd="0" presId="urn:microsoft.com/office/officeart/2005/8/layout/vList5"/>
    <dgm:cxn modelId="{3A56DCAC-3CBA-49BC-B20F-C79D4B8BB7DA}" type="presParOf" srcId="{05512A05-9ED3-4F18-95E7-C145CAFE3DE4}" destId="{B2F051BD-FBCA-445C-A824-5C0F7D18296A}" srcOrd="8" destOrd="0" presId="urn:microsoft.com/office/officeart/2005/8/layout/vList5"/>
    <dgm:cxn modelId="{41E7BC8E-7FF2-4222-8926-053DF138C523}" type="presParOf" srcId="{B2F051BD-FBCA-445C-A824-5C0F7D18296A}" destId="{A739E5A2-40E0-418D-905E-53671DAD0365}" srcOrd="0" destOrd="0" presId="urn:microsoft.com/office/officeart/2005/8/layout/vList5"/>
    <dgm:cxn modelId="{08C00ADC-A496-4A26-9A0A-959D59673C96}" type="presParOf" srcId="{B2F051BD-FBCA-445C-A824-5C0F7D18296A}" destId="{FB8861F3-85B8-4950-A653-1F4DAA3D635B}" srcOrd="1" destOrd="0" presId="urn:microsoft.com/office/officeart/2005/8/layout/vList5"/>
    <dgm:cxn modelId="{9575E0BD-16DE-4FF2-B3DA-35D7E59F4395}" type="presParOf" srcId="{05512A05-9ED3-4F18-95E7-C145CAFE3DE4}" destId="{656E19F7-D4E9-46E4-9D6A-33B6569E773F}" srcOrd="9" destOrd="0" presId="urn:microsoft.com/office/officeart/2005/8/layout/vList5"/>
    <dgm:cxn modelId="{8BF775B9-2733-41EC-ABB8-A9A3738F2B47}" type="presParOf" srcId="{05512A05-9ED3-4F18-95E7-C145CAFE3DE4}" destId="{5B28FD28-4C4B-4D21-9E93-5AE887BF39E5}" srcOrd="10" destOrd="0" presId="urn:microsoft.com/office/officeart/2005/8/layout/vList5"/>
    <dgm:cxn modelId="{A9698949-5181-40B9-8406-7C845E66AF0F}" type="presParOf" srcId="{5B28FD28-4C4B-4D21-9E93-5AE887BF39E5}" destId="{2AA58A82-F866-4AAD-9C44-D6220AA72CB2}" srcOrd="0" destOrd="0" presId="urn:microsoft.com/office/officeart/2005/8/layout/vList5"/>
    <dgm:cxn modelId="{96038DAE-2D09-4099-BE0F-DD671E09222E}" type="presParOf" srcId="{5B28FD28-4C4B-4D21-9E93-5AE887BF39E5}" destId="{27A0FFFE-289F-4E2F-9ABC-A505A7B4D759}" srcOrd="1" destOrd="0" presId="urn:microsoft.com/office/officeart/2005/8/layout/vList5"/>
    <dgm:cxn modelId="{FFE5C4A6-EDC1-4038-964D-B418F8E1480F}" type="presParOf" srcId="{05512A05-9ED3-4F18-95E7-C145CAFE3DE4}" destId="{69875C25-3D26-49A3-A2A2-6A7CAE3DFF3E}" srcOrd="11" destOrd="0" presId="urn:microsoft.com/office/officeart/2005/8/layout/vList5"/>
    <dgm:cxn modelId="{4855A384-DFC2-4643-B5D8-FF45F8D86FD4}" type="presParOf" srcId="{05512A05-9ED3-4F18-95E7-C145CAFE3DE4}" destId="{15073940-D5EF-4663-8DE9-45E923F2E454}" srcOrd="12" destOrd="0" presId="urn:microsoft.com/office/officeart/2005/8/layout/vList5"/>
    <dgm:cxn modelId="{CA86C9EA-8212-4CEB-AB5B-9BC246844223}" type="presParOf" srcId="{15073940-D5EF-4663-8DE9-45E923F2E454}" destId="{630C43C0-32A0-4811-9200-57B3A8C7DF71}" srcOrd="0" destOrd="0" presId="urn:microsoft.com/office/officeart/2005/8/layout/vList5"/>
    <dgm:cxn modelId="{061B2A45-8B3A-4CEE-879C-61C721072EAD}" type="presParOf" srcId="{15073940-D5EF-4663-8DE9-45E923F2E454}" destId="{B679188E-5B7D-4230-8A34-A26B26C711A6}" srcOrd="1" destOrd="0" presId="urn:microsoft.com/office/officeart/2005/8/layout/vList5"/>
    <dgm:cxn modelId="{BACF3D65-EBCF-4093-8A91-ABB43BE2FBBB}" type="presParOf" srcId="{05512A05-9ED3-4F18-95E7-C145CAFE3DE4}" destId="{7C4822D5-564C-44BD-B41C-3FCA3EDD7988}" srcOrd="13" destOrd="0" presId="urn:microsoft.com/office/officeart/2005/8/layout/vList5"/>
    <dgm:cxn modelId="{2C86C7E9-A96E-40E3-AADF-A1CCA070C0B9}" type="presParOf" srcId="{05512A05-9ED3-4F18-95E7-C145CAFE3DE4}" destId="{B3529ACF-D177-47EB-BCDD-60A954DFADDC}" srcOrd="14" destOrd="0" presId="urn:microsoft.com/office/officeart/2005/8/layout/vList5"/>
    <dgm:cxn modelId="{72F33383-4870-4148-A0A9-B06531E0A5B8}" type="presParOf" srcId="{B3529ACF-D177-47EB-BCDD-60A954DFADDC}" destId="{27BBD616-CB3C-427E-8A10-25D879B2E227}" srcOrd="0" destOrd="0" presId="urn:microsoft.com/office/officeart/2005/8/layout/vList5"/>
    <dgm:cxn modelId="{FF6E4F46-F951-4282-A9E3-FA0BB6C8AD48}" type="presParOf" srcId="{B3529ACF-D177-47EB-BCDD-60A954DFADDC}" destId="{C36D2A67-CE81-441A-BE97-633C4DB48DFC}" srcOrd="1" destOrd="0" presId="urn:microsoft.com/office/officeart/2005/8/layout/vList5"/>
    <dgm:cxn modelId="{49B3AF62-BA30-4E76-B731-8503AD2CF55B}" type="presParOf" srcId="{05512A05-9ED3-4F18-95E7-C145CAFE3DE4}" destId="{FDA0F83C-0BD2-461F-8549-38E55FAF8D70}" srcOrd="15" destOrd="0" presId="urn:microsoft.com/office/officeart/2005/8/layout/vList5"/>
    <dgm:cxn modelId="{68E48E57-2DE2-4793-9C93-4D05B0C2746F}" type="presParOf" srcId="{05512A05-9ED3-4F18-95E7-C145CAFE3DE4}" destId="{47EF3A24-2273-4E9A-9D68-3FC90698814F}" srcOrd="16" destOrd="0" presId="urn:microsoft.com/office/officeart/2005/8/layout/vList5"/>
    <dgm:cxn modelId="{869BFE14-6EBF-4D10-B898-F59F0D4BF993}" type="presParOf" srcId="{47EF3A24-2273-4E9A-9D68-3FC90698814F}" destId="{14E885FD-B1C5-4454-A094-6A004523F06A}" srcOrd="0" destOrd="0" presId="urn:microsoft.com/office/officeart/2005/8/layout/vList5"/>
    <dgm:cxn modelId="{B9262DEC-3C7B-42D2-9E80-BE0700E1F66F}" type="presParOf" srcId="{47EF3A24-2273-4E9A-9D68-3FC90698814F}" destId="{FFD9A648-82AA-4324-8411-62192E2216A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AC3C95-026A-4FD2-B905-75A76225F52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5BDE4-3382-4B24-88B2-55EEFFEF4E79}">
      <dgm:prSet phldrT="[Текст]"/>
      <dgm:spPr/>
      <dgm:t>
        <a:bodyPr/>
        <a:lstStyle/>
        <a:p>
          <a:r>
            <a:rPr lang="ru-RU"/>
            <a:t>Основные теории о происхождении человека</a:t>
          </a:r>
        </a:p>
      </dgm:t>
    </dgm:pt>
    <dgm:pt modelId="{EC4F9988-93AD-402A-9651-E0319FE6E025}" type="parTrans" cxnId="{86916F8F-B829-401E-9BE9-54DBEB4BEBF5}">
      <dgm:prSet/>
      <dgm:spPr/>
      <dgm:t>
        <a:bodyPr/>
        <a:lstStyle/>
        <a:p>
          <a:endParaRPr lang="ru-RU"/>
        </a:p>
      </dgm:t>
    </dgm:pt>
    <dgm:pt modelId="{CC547D62-5975-4014-AB84-50057349539B}" type="sibTrans" cxnId="{86916F8F-B829-401E-9BE9-54DBEB4BEBF5}">
      <dgm:prSet/>
      <dgm:spPr/>
      <dgm:t>
        <a:bodyPr/>
        <a:lstStyle/>
        <a:p>
          <a:endParaRPr lang="ru-RU"/>
        </a:p>
      </dgm:t>
    </dgm:pt>
    <dgm:pt modelId="{DC1A8F7F-FB8B-4BF7-A67C-CDD1A0770755}">
      <dgm:prSet phldrT="[Текст]" custT="1"/>
      <dgm:spPr/>
      <dgm:t>
        <a:bodyPr/>
        <a:lstStyle/>
        <a:p>
          <a:r>
            <a:rPr lang="ru-RU" sz="1200"/>
            <a:t>Эволюционная</a:t>
          </a:r>
        </a:p>
      </dgm:t>
    </dgm:pt>
    <dgm:pt modelId="{084890E4-754A-4001-BB01-7A1A76A2B2B1}" type="parTrans" cxnId="{6E672F57-3401-4B94-AEAE-5EB2305A890B}">
      <dgm:prSet/>
      <dgm:spPr/>
      <dgm:t>
        <a:bodyPr/>
        <a:lstStyle/>
        <a:p>
          <a:endParaRPr lang="ru-RU"/>
        </a:p>
      </dgm:t>
    </dgm:pt>
    <dgm:pt modelId="{63D306A1-204D-4AE4-8BA4-835334507933}" type="sibTrans" cxnId="{6E672F57-3401-4B94-AEAE-5EB2305A890B}">
      <dgm:prSet/>
      <dgm:spPr/>
      <dgm:t>
        <a:bodyPr/>
        <a:lstStyle/>
        <a:p>
          <a:endParaRPr lang="ru-RU"/>
        </a:p>
      </dgm:t>
    </dgm:pt>
    <dgm:pt modelId="{7E8609E0-7576-4F45-9782-0E085B92CC99}">
      <dgm:prSet phldrT="[Текст]" custT="1"/>
      <dgm:spPr/>
      <dgm:t>
        <a:bodyPr/>
        <a:lstStyle/>
        <a:p>
          <a:r>
            <a:rPr lang="ru-RU" sz="1200"/>
            <a:t>Инопланетная</a:t>
          </a:r>
        </a:p>
      </dgm:t>
    </dgm:pt>
    <dgm:pt modelId="{E1B8A0EF-94AD-499D-B3E2-D84FA90CFF9C}" type="parTrans" cxnId="{08C855DA-CA39-4D74-9E51-30787E8E09D9}">
      <dgm:prSet/>
      <dgm:spPr/>
      <dgm:t>
        <a:bodyPr/>
        <a:lstStyle/>
        <a:p>
          <a:endParaRPr lang="ru-RU"/>
        </a:p>
      </dgm:t>
    </dgm:pt>
    <dgm:pt modelId="{54DEC600-C146-4B97-8912-1E262B506E70}" type="sibTrans" cxnId="{08C855DA-CA39-4D74-9E51-30787E8E09D9}">
      <dgm:prSet/>
      <dgm:spPr/>
      <dgm:t>
        <a:bodyPr/>
        <a:lstStyle/>
        <a:p>
          <a:endParaRPr lang="ru-RU"/>
        </a:p>
      </dgm:t>
    </dgm:pt>
    <dgm:pt modelId="{2577867E-C023-4A4F-95DB-785310E590F4}">
      <dgm:prSet phldrT="[Текст]" custT="1"/>
      <dgm:spPr/>
      <dgm:t>
        <a:bodyPr/>
        <a:lstStyle/>
        <a:p>
          <a:r>
            <a:rPr lang="ru-RU" sz="1200"/>
            <a:t>Божественная</a:t>
          </a:r>
        </a:p>
      </dgm:t>
    </dgm:pt>
    <dgm:pt modelId="{555190B8-1D1D-4376-9BEE-561D83123E90}" type="sibTrans" cxnId="{8A6FAED6-A144-4AD1-8F27-BB73EEBE2CC4}">
      <dgm:prSet/>
      <dgm:spPr/>
      <dgm:t>
        <a:bodyPr/>
        <a:lstStyle/>
        <a:p>
          <a:endParaRPr lang="ru-RU"/>
        </a:p>
      </dgm:t>
    </dgm:pt>
    <dgm:pt modelId="{33D96383-B703-4C9C-8286-D1F7832947B2}" type="parTrans" cxnId="{8A6FAED6-A144-4AD1-8F27-BB73EEBE2CC4}">
      <dgm:prSet/>
      <dgm:spPr/>
      <dgm:t>
        <a:bodyPr/>
        <a:lstStyle/>
        <a:p>
          <a:endParaRPr lang="ru-RU"/>
        </a:p>
      </dgm:t>
    </dgm:pt>
    <dgm:pt modelId="{3C5849A9-304F-4C2E-8DB9-3DE54C786820}" type="pres">
      <dgm:prSet presAssocID="{D8AC3C95-026A-4FD2-B905-75A76225F5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980EF-F0AB-428D-85C0-7215376BDC66}" type="pres">
      <dgm:prSet presAssocID="{36C5BDE4-3382-4B24-88B2-55EEFFEF4E79}" presName="centerShape" presStyleLbl="node0" presStyleIdx="0" presStyleCnt="1"/>
      <dgm:spPr/>
      <dgm:t>
        <a:bodyPr/>
        <a:lstStyle/>
        <a:p>
          <a:endParaRPr lang="ru-RU"/>
        </a:p>
      </dgm:t>
    </dgm:pt>
    <dgm:pt modelId="{605439B7-6E51-4532-BCA1-3E49A3A40469}" type="pres">
      <dgm:prSet presAssocID="{DC1A8F7F-FB8B-4BF7-A67C-CDD1A0770755}" presName="node" presStyleLbl="node1" presStyleIdx="0" presStyleCnt="3" custScaleX="197345" custRadScaleRad="94864" custRadScaleInc="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6DAE5-BC79-4D36-A5C7-79F49FAC7592}" type="pres">
      <dgm:prSet presAssocID="{DC1A8F7F-FB8B-4BF7-A67C-CDD1A0770755}" presName="dummy" presStyleCnt="0"/>
      <dgm:spPr/>
    </dgm:pt>
    <dgm:pt modelId="{C9F0106A-B1B8-40D4-93C8-67E191472B88}" type="pres">
      <dgm:prSet presAssocID="{63D306A1-204D-4AE4-8BA4-83533450793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3ED1C0B-4615-4017-B19F-4F147A79F95B}" type="pres">
      <dgm:prSet presAssocID="{2577867E-C023-4A4F-95DB-785310E590F4}" presName="node" presStyleLbl="node1" presStyleIdx="1" presStyleCnt="3" custScaleX="166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EF6BC-9BE2-40AF-851C-81DD8D41C3F2}" type="pres">
      <dgm:prSet presAssocID="{2577867E-C023-4A4F-95DB-785310E590F4}" presName="dummy" presStyleCnt="0"/>
      <dgm:spPr/>
    </dgm:pt>
    <dgm:pt modelId="{D5B867DE-0FFB-4B89-ACB8-EF284F28474A}" type="pres">
      <dgm:prSet presAssocID="{555190B8-1D1D-4376-9BEE-561D83123E9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4946456-8241-4F4C-9ABE-9A61B7A95EBA}" type="pres">
      <dgm:prSet presAssocID="{7E8609E0-7576-4F45-9782-0E085B92CC99}" presName="node" presStyleLbl="node1" presStyleIdx="2" presStyleCnt="3" custScaleX="166640" custRadScaleRad="103948" custRadScaleInc="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7A90-091F-4AF9-B355-74EEEB004747}" type="pres">
      <dgm:prSet presAssocID="{7E8609E0-7576-4F45-9782-0E085B92CC99}" presName="dummy" presStyleCnt="0"/>
      <dgm:spPr/>
    </dgm:pt>
    <dgm:pt modelId="{4CA966AE-EBDC-438D-8576-8E5CBBB3D294}" type="pres">
      <dgm:prSet presAssocID="{54DEC600-C146-4B97-8912-1E262B506E70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D39F16D-72E2-4827-8F48-EDE6A65503F1}" type="presOf" srcId="{555190B8-1D1D-4376-9BEE-561D83123E90}" destId="{D5B867DE-0FFB-4B89-ACB8-EF284F28474A}" srcOrd="0" destOrd="0" presId="urn:microsoft.com/office/officeart/2005/8/layout/radial6"/>
    <dgm:cxn modelId="{5138D817-A40F-4B3F-889A-6E8C47167B22}" type="presOf" srcId="{54DEC600-C146-4B97-8912-1E262B506E70}" destId="{4CA966AE-EBDC-438D-8576-8E5CBBB3D294}" srcOrd="0" destOrd="0" presId="urn:microsoft.com/office/officeart/2005/8/layout/radial6"/>
    <dgm:cxn modelId="{08C855DA-CA39-4D74-9E51-30787E8E09D9}" srcId="{36C5BDE4-3382-4B24-88B2-55EEFFEF4E79}" destId="{7E8609E0-7576-4F45-9782-0E085B92CC99}" srcOrd="2" destOrd="0" parTransId="{E1B8A0EF-94AD-499D-B3E2-D84FA90CFF9C}" sibTransId="{54DEC600-C146-4B97-8912-1E262B506E70}"/>
    <dgm:cxn modelId="{6E672F57-3401-4B94-AEAE-5EB2305A890B}" srcId="{36C5BDE4-3382-4B24-88B2-55EEFFEF4E79}" destId="{DC1A8F7F-FB8B-4BF7-A67C-CDD1A0770755}" srcOrd="0" destOrd="0" parTransId="{084890E4-754A-4001-BB01-7A1A76A2B2B1}" sibTransId="{63D306A1-204D-4AE4-8BA4-835334507933}"/>
    <dgm:cxn modelId="{8A6FAED6-A144-4AD1-8F27-BB73EEBE2CC4}" srcId="{36C5BDE4-3382-4B24-88B2-55EEFFEF4E79}" destId="{2577867E-C023-4A4F-95DB-785310E590F4}" srcOrd="1" destOrd="0" parTransId="{33D96383-B703-4C9C-8286-D1F7832947B2}" sibTransId="{555190B8-1D1D-4376-9BEE-561D83123E90}"/>
    <dgm:cxn modelId="{7E5571C5-A5A9-439E-9FBA-D5A0C2D14060}" type="presOf" srcId="{36C5BDE4-3382-4B24-88B2-55EEFFEF4E79}" destId="{D2B980EF-F0AB-428D-85C0-7215376BDC66}" srcOrd="0" destOrd="0" presId="urn:microsoft.com/office/officeart/2005/8/layout/radial6"/>
    <dgm:cxn modelId="{785F64EF-B6A6-4C47-B407-9E46E689DA8E}" type="presOf" srcId="{63D306A1-204D-4AE4-8BA4-835334507933}" destId="{C9F0106A-B1B8-40D4-93C8-67E191472B88}" srcOrd="0" destOrd="0" presId="urn:microsoft.com/office/officeart/2005/8/layout/radial6"/>
    <dgm:cxn modelId="{ED2D59A5-B0F4-43DE-A657-30EFBAA7901F}" type="presOf" srcId="{2577867E-C023-4A4F-95DB-785310E590F4}" destId="{43ED1C0B-4615-4017-B19F-4F147A79F95B}" srcOrd="0" destOrd="0" presId="urn:microsoft.com/office/officeart/2005/8/layout/radial6"/>
    <dgm:cxn modelId="{CE8E9AE9-989F-41EF-8031-B18A7A0398F2}" type="presOf" srcId="{D8AC3C95-026A-4FD2-B905-75A76225F52E}" destId="{3C5849A9-304F-4C2E-8DB9-3DE54C786820}" srcOrd="0" destOrd="0" presId="urn:microsoft.com/office/officeart/2005/8/layout/radial6"/>
    <dgm:cxn modelId="{90DF2410-502E-446C-BE12-74AFC1BFFA4D}" type="presOf" srcId="{7E8609E0-7576-4F45-9782-0E085B92CC99}" destId="{94946456-8241-4F4C-9ABE-9A61B7A95EBA}" srcOrd="0" destOrd="0" presId="urn:microsoft.com/office/officeart/2005/8/layout/radial6"/>
    <dgm:cxn modelId="{86916F8F-B829-401E-9BE9-54DBEB4BEBF5}" srcId="{D8AC3C95-026A-4FD2-B905-75A76225F52E}" destId="{36C5BDE4-3382-4B24-88B2-55EEFFEF4E79}" srcOrd="0" destOrd="0" parTransId="{EC4F9988-93AD-402A-9651-E0319FE6E025}" sibTransId="{CC547D62-5975-4014-AB84-50057349539B}"/>
    <dgm:cxn modelId="{7EDA200D-F00E-460F-AD52-414C443D2C32}" type="presOf" srcId="{DC1A8F7F-FB8B-4BF7-A67C-CDD1A0770755}" destId="{605439B7-6E51-4532-BCA1-3E49A3A40469}" srcOrd="0" destOrd="0" presId="urn:microsoft.com/office/officeart/2005/8/layout/radial6"/>
    <dgm:cxn modelId="{B586CDC6-38DB-42C8-B27B-56E0E813644C}" type="presParOf" srcId="{3C5849A9-304F-4C2E-8DB9-3DE54C786820}" destId="{D2B980EF-F0AB-428D-85C0-7215376BDC66}" srcOrd="0" destOrd="0" presId="urn:microsoft.com/office/officeart/2005/8/layout/radial6"/>
    <dgm:cxn modelId="{C6FA6AFD-1B7B-4B37-ACB7-9CE093B8A5CE}" type="presParOf" srcId="{3C5849A9-304F-4C2E-8DB9-3DE54C786820}" destId="{605439B7-6E51-4532-BCA1-3E49A3A40469}" srcOrd="1" destOrd="0" presId="urn:microsoft.com/office/officeart/2005/8/layout/radial6"/>
    <dgm:cxn modelId="{72666DFC-A35A-47D6-8645-8447BFC576C2}" type="presParOf" srcId="{3C5849A9-304F-4C2E-8DB9-3DE54C786820}" destId="{C806DAE5-BC79-4D36-A5C7-79F49FAC7592}" srcOrd="2" destOrd="0" presId="urn:microsoft.com/office/officeart/2005/8/layout/radial6"/>
    <dgm:cxn modelId="{CFC00AB8-2375-4D35-BFE1-2DD68D818654}" type="presParOf" srcId="{3C5849A9-304F-4C2E-8DB9-3DE54C786820}" destId="{C9F0106A-B1B8-40D4-93C8-67E191472B88}" srcOrd="3" destOrd="0" presId="urn:microsoft.com/office/officeart/2005/8/layout/radial6"/>
    <dgm:cxn modelId="{3AB1ACB0-F9FE-4784-A6E9-E70F8659EA6F}" type="presParOf" srcId="{3C5849A9-304F-4C2E-8DB9-3DE54C786820}" destId="{43ED1C0B-4615-4017-B19F-4F147A79F95B}" srcOrd="4" destOrd="0" presId="urn:microsoft.com/office/officeart/2005/8/layout/radial6"/>
    <dgm:cxn modelId="{BDF40096-D95F-4B8D-97AE-5D24034F44B7}" type="presParOf" srcId="{3C5849A9-304F-4C2E-8DB9-3DE54C786820}" destId="{208EF6BC-9BE2-40AF-851C-81DD8D41C3F2}" srcOrd="5" destOrd="0" presId="urn:microsoft.com/office/officeart/2005/8/layout/radial6"/>
    <dgm:cxn modelId="{12B29E60-C995-40EF-8EBF-B6FFFE7EAD6A}" type="presParOf" srcId="{3C5849A9-304F-4C2E-8DB9-3DE54C786820}" destId="{D5B867DE-0FFB-4B89-ACB8-EF284F28474A}" srcOrd="6" destOrd="0" presId="urn:microsoft.com/office/officeart/2005/8/layout/radial6"/>
    <dgm:cxn modelId="{2B85FB88-F5C2-4616-A221-F5D9C4E253A4}" type="presParOf" srcId="{3C5849A9-304F-4C2E-8DB9-3DE54C786820}" destId="{94946456-8241-4F4C-9ABE-9A61B7A95EBA}" srcOrd="7" destOrd="0" presId="urn:microsoft.com/office/officeart/2005/8/layout/radial6"/>
    <dgm:cxn modelId="{52DB1E0B-9F23-45C2-8AAC-9A245F1F6EF0}" type="presParOf" srcId="{3C5849A9-304F-4C2E-8DB9-3DE54C786820}" destId="{A5627A90-091F-4AF9-B355-74EEEB004747}" srcOrd="8" destOrd="0" presId="urn:microsoft.com/office/officeart/2005/8/layout/radial6"/>
    <dgm:cxn modelId="{BF8F2707-6CD2-4EBD-A45F-7B05EDBDEB26}" type="presParOf" srcId="{3C5849A9-304F-4C2E-8DB9-3DE54C786820}" destId="{4CA966AE-EBDC-438D-8576-8E5CBBB3D294}" srcOrd="9" destOrd="0" presId="urn:microsoft.com/office/officeart/2005/8/layout/radial6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8429D-E2FB-439D-8D86-FAE94C057169}">
      <dsp:nvSpPr>
        <dsp:cNvPr id="0" name=""/>
        <dsp:cNvSpPr/>
      </dsp:nvSpPr>
      <dsp:spPr>
        <a:xfrm>
          <a:off x="0" y="970"/>
          <a:ext cx="7738525" cy="36749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chemeClr val="bg1"/>
              </a:solidFill>
            </a:rPr>
            <a:t>Положение человека в системе животного мира</a:t>
          </a:r>
        </a:p>
      </dsp:txBody>
      <dsp:txXfrm>
        <a:off x="0" y="970"/>
        <a:ext cx="7738525" cy="367493"/>
      </dsp:txXfrm>
    </dsp:sp>
    <dsp:sp modelId="{3E74B245-E70D-43FE-831C-0487BD9EF8E1}">
      <dsp:nvSpPr>
        <dsp:cNvPr id="0" name=""/>
        <dsp:cNvSpPr/>
      </dsp:nvSpPr>
      <dsp:spPr>
        <a:xfrm rot="5400000">
          <a:off x="5019113" y="-1892120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019113" y="-1892120"/>
        <a:ext cx="293995" cy="4957493"/>
      </dsp:txXfrm>
    </dsp:sp>
    <dsp:sp modelId="{9D7C9CB5-C152-42B7-BB35-6E70DE7FDD0C}">
      <dsp:nvSpPr>
        <dsp:cNvPr id="0" name=""/>
        <dsp:cNvSpPr/>
      </dsp:nvSpPr>
      <dsp:spPr>
        <a:xfrm>
          <a:off x="0" y="386839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229642"/>
                <a:satOff val="34"/>
                <a:lumOff val="-80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29642"/>
                <a:satOff val="34"/>
                <a:lumOff val="-809"/>
                <a:alphaOff val="0"/>
                <a:tint val="86000"/>
                <a:satMod val="115000"/>
              </a:schemeClr>
            </a:gs>
            <a:gs pos="100000">
              <a:schemeClr val="accent5">
                <a:hueOff val="-229642"/>
                <a:satOff val="34"/>
                <a:lumOff val="-80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229642"/>
              <a:satOff val="34"/>
              <a:lumOff val="-80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Text" lastClr="000000"/>
              </a:solidFill>
            </a:rPr>
            <a:t>Царство</a:t>
          </a:r>
        </a:p>
      </dsp:txBody>
      <dsp:txXfrm>
        <a:off x="0" y="386839"/>
        <a:ext cx="2788590" cy="367493"/>
      </dsp:txXfrm>
    </dsp:sp>
    <dsp:sp modelId="{306D2792-1903-4D49-A938-4E5DBB6B3425}">
      <dsp:nvSpPr>
        <dsp:cNvPr id="0" name=""/>
        <dsp:cNvSpPr/>
      </dsp:nvSpPr>
      <dsp:spPr>
        <a:xfrm rot="5400000">
          <a:off x="5120339" y="-1522292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-252733"/>
            <a:satOff val="-331"/>
            <a:lumOff val="-16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52733"/>
              <a:satOff val="-331"/>
              <a:lumOff val="-16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252733"/>
              <a:satOff val="-331"/>
              <a:lumOff val="-16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120339" y="-1522292"/>
        <a:ext cx="293995" cy="4957493"/>
      </dsp:txXfrm>
    </dsp:sp>
    <dsp:sp modelId="{EBA1851F-3672-4ECB-B95E-7BC182928505}">
      <dsp:nvSpPr>
        <dsp:cNvPr id="0" name=""/>
        <dsp:cNvSpPr/>
      </dsp:nvSpPr>
      <dsp:spPr>
        <a:xfrm>
          <a:off x="0" y="772707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459284"/>
                <a:satOff val="68"/>
                <a:lumOff val="-161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59284"/>
                <a:satOff val="68"/>
                <a:lumOff val="-1618"/>
                <a:alphaOff val="0"/>
                <a:tint val="86000"/>
                <a:satMod val="115000"/>
              </a:schemeClr>
            </a:gs>
            <a:gs pos="100000">
              <a:schemeClr val="accent5">
                <a:hueOff val="-459284"/>
                <a:satOff val="68"/>
                <a:lumOff val="-161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Text" lastClr="000000"/>
              </a:solidFill>
            </a:rPr>
            <a:t>Тип</a:t>
          </a:r>
        </a:p>
      </dsp:txBody>
      <dsp:txXfrm>
        <a:off x="0" y="772707"/>
        <a:ext cx="2788590" cy="367493"/>
      </dsp:txXfrm>
    </dsp:sp>
    <dsp:sp modelId="{F09FDBD0-A455-48EF-B5E6-A18062DC1853}">
      <dsp:nvSpPr>
        <dsp:cNvPr id="0" name=""/>
        <dsp:cNvSpPr/>
      </dsp:nvSpPr>
      <dsp:spPr>
        <a:xfrm rot="5400000">
          <a:off x="5120339" y="-1136423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-505467"/>
            <a:satOff val="-662"/>
            <a:lumOff val="-32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05467"/>
              <a:satOff val="-662"/>
              <a:lumOff val="-32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505467"/>
              <a:satOff val="-662"/>
              <a:lumOff val="-3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120339" y="-1136423"/>
        <a:ext cx="293995" cy="4957493"/>
      </dsp:txXfrm>
    </dsp:sp>
    <dsp:sp modelId="{47E7DFB2-252B-400A-877B-A80D2DF455CA}">
      <dsp:nvSpPr>
        <dsp:cNvPr id="0" name=""/>
        <dsp:cNvSpPr/>
      </dsp:nvSpPr>
      <dsp:spPr>
        <a:xfrm>
          <a:off x="0" y="1158576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688926"/>
                <a:satOff val="101"/>
                <a:lumOff val="-242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88926"/>
                <a:satOff val="101"/>
                <a:lumOff val="-2427"/>
                <a:alphaOff val="0"/>
                <a:tint val="86000"/>
                <a:satMod val="115000"/>
              </a:schemeClr>
            </a:gs>
            <a:gs pos="100000">
              <a:schemeClr val="accent5">
                <a:hueOff val="-688926"/>
                <a:satOff val="101"/>
                <a:lumOff val="-242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88926"/>
              <a:satOff val="101"/>
              <a:lumOff val="-24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Text" lastClr="000000"/>
              </a:solidFill>
            </a:rPr>
            <a:t>Класс</a:t>
          </a:r>
        </a:p>
      </dsp:txBody>
      <dsp:txXfrm>
        <a:off x="0" y="1158576"/>
        <a:ext cx="2788590" cy="367493"/>
      </dsp:txXfrm>
    </dsp:sp>
    <dsp:sp modelId="{FB8861F3-85B8-4950-A653-1F4DAA3D635B}">
      <dsp:nvSpPr>
        <dsp:cNvPr id="0" name=""/>
        <dsp:cNvSpPr/>
      </dsp:nvSpPr>
      <dsp:spPr>
        <a:xfrm rot="5400000">
          <a:off x="5120339" y="-750554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-758200"/>
            <a:satOff val="-993"/>
            <a:lumOff val="-48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58200"/>
              <a:satOff val="-993"/>
              <a:lumOff val="-48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758200"/>
              <a:satOff val="-993"/>
              <a:lumOff val="-48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120339" y="-750554"/>
        <a:ext cx="293995" cy="4957493"/>
      </dsp:txXfrm>
    </dsp:sp>
    <dsp:sp modelId="{A739E5A2-40E0-418D-905E-53671DAD0365}">
      <dsp:nvSpPr>
        <dsp:cNvPr id="0" name=""/>
        <dsp:cNvSpPr/>
      </dsp:nvSpPr>
      <dsp:spPr>
        <a:xfrm>
          <a:off x="0" y="1544445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 </a:t>
          </a:r>
          <a:r>
            <a:rPr lang="ru-RU" sz="1800" kern="1200">
              <a:solidFill>
                <a:sysClr val="windowText" lastClr="000000"/>
              </a:solidFill>
            </a:rPr>
            <a:t>Отряд</a:t>
          </a:r>
        </a:p>
      </dsp:txBody>
      <dsp:txXfrm>
        <a:off x="0" y="1544445"/>
        <a:ext cx="2788590" cy="367493"/>
      </dsp:txXfrm>
    </dsp:sp>
    <dsp:sp modelId="{27A0FFFE-289F-4E2F-9ABC-A505A7B4D759}">
      <dsp:nvSpPr>
        <dsp:cNvPr id="0" name=""/>
        <dsp:cNvSpPr/>
      </dsp:nvSpPr>
      <dsp:spPr>
        <a:xfrm rot="5400000">
          <a:off x="5120339" y="-364686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-1010934"/>
            <a:satOff val="-1323"/>
            <a:lumOff val="-65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10934"/>
              <a:satOff val="-1323"/>
              <a:lumOff val="-65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010934"/>
              <a:satOff val="-1323"/>
              <a:lumOff val="-6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120339" y="-364686"/>
        <a:ext cx="293995" cy="4957493"/>
      </dsp:txXfrm>
    </dsp:sp>
    <dsp:sp modelId="{2AA58A82-F866-4AAD-9C44-D6220AA72CB2}">
      <dsp:nvSpPr>
        <dsp:cNvPr id="0" name=""/>
        <dsp:cNvSpPr/>
      </dsp:nvSpPr>
      <dsp:spPr>
        <a:xfrm>
          <a:off x="0" y="1930313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1148211"/>
                <a:satOff val="169"/>
                <a:lumOff val="-404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148211"/>
                <a:satOff val="169"/>
                <a:lumOff val="-4044"/>
                <a:alphaOff val="0"/>
                <a:tint val="86000"/>
                <a:satMod val="115000"/>
              </a:schemeClr>
            </a:gs>
            <a:gs pos="100000">
              <a:schemeClr val="accent5">
                <a:hueOff val="-1148211"/>
                <a:satOff val="169"/>
                <a:lumOff val="-404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148211"/>
              <a:satOff val="169"/>
              <a:lumOff val="-404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Text" lastClr="000000"/>
              </a:solidFill>
            </a:rPr>
            <a:t>Подотряд</a:t>
          </a:r>
        </a:p>
      </dsp:txBody>
      <dsp:txXfrm>
        <a:off x="0" y="1930313"/>
        <a:ext cx="2788590" cy="367493"/>
      </dsp:txXfrm>
    </dsp:sp>
    <dsp:sp modelId="{B679188E-5B7D-4230-8A34-A26B26C711A6}">
      <dsp:nvSpPr>
        <dsp:cNvPr id="0" name=""/>
        <dsp:cNvSpPr/>
      </dsp:nvSpPr>
      <dsp:spPr>
        <a:xfrm rot="5400000">
          <a:off x="5120339" y="21182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-1263667"/>
            <a:satOff val="-1654"/>
            <a:lumOff val="-81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263667"/>
              <a:satOff val="-1654"/>
              <a:lumOff val="-81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263667"/>
              <a:satOff val="-1654"/>
              <a:lumOff val="-81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120339" y="21182"/>
        <a:ext cx="293995" cy="4957493"/>
      </dsp:txXfrm>
    </dsp:sp>
    <dsp:sp modelId="{630C43C0-32A0-4811-9200-57B3A8C7DF71}">
      <dsp:nvSpPr>
        <dsp:cNvPr id="0" name=""/>
        <dsp:cNvSpPr/>
      </dsp:nvSpPr>
      <dsp:spPr>
        <a:xfrm>
          <a:off x="0" y="2316182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1377853"/>
                <a:satOff val="203"/>
                <a:lumOff val="-485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77853"/>
                <a:satOff val="203"/>
                <a:lumOff val="-4853"/>
                <a:alphaOff val="0"/>
                <a:tint val="86000"/>
                <a:satMod val="115000"/>
              </a:schemeClr>
            </a:gs>
            <a:gs pos="100000">
              <a:schemeClr val="accent5">
                <a:hueOff val="-1377853"/>
                <a:satOff val="203"/>
                <a:lumOff val="-485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Text" lastClr="000000"/>
              </a:solidFill>
            </a:rPr>
            <a:t>Семейство</a:t>
          </a:r>
        </a:p>
      </dsp:txBody>
      <dsp:txXfrm>
        <a:off x="0" y="2316182"/>
        <a:ext cx="2788590" cy="367493"/>
      </dsp:txXfrm>
    </dsp:sp>
    <dsp:sp modelId="{C36D2A67-CE81-441A-BE97-633C4DB48DFC}">
      <dsp:nvSpPr>
        <dsp:cNvPr id="0" name=""/>
        <dsp:cNvSpPr/>
      </dsp:nvSpPr>
      <dsp:spPr>
        <a:xfrm rot="5400000">
          <a:off x="5120339" y="407051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-1516401"/>
            <a:satOff val="-1985"/>
            <a:lumOff val="-97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516401"/>
              <a:satOff val="-1985"/>
              <a:lumOff val="-97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516401"/>
              <a:satOff val="-1985"/>
              <a:lumOff val="-97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120339" y="407051"/>
        <a:ext cx="293995" cy="4957493"/>
      </dsp:txXfrm>
    </dsp:sp>
    <dsp:sp modelId="{27BBD616-CB3C-427E-8A10-25D879B2E227}">
      <dsp:nvSpPr>
        <dsp:cNvPr id="0" name=""/>
        <dsp:cNvSpPr/>
      </dsp:nvSpPr>
      <dsp:spPr>
        <a:xfrm>
          <a:off x="0" y="2702050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1607495"/>
                <a:satOff val="236"/>
                <a:lumOff val="-566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07495"/>
                <a:satOff val="236"/>
                <a:lumOff val="-5662"/>
                <a:alphaOff val="0"/>
                <a:tint val="86000"/>
                <a:satMod val="115000"/>
              </a:schemeClr>
            </a:gs>
            <a:gs pos="100000">
              <a:schemeClr val="accent5">
                <a:hueOff val="-1607495"/>
                <a:satOff val="236"/>
                <a:lumOff val="-566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607495"/>
              <a:satOff val="236"/>
              <a:lumOff val="-566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Text" lastClr="000000"/>
              </a:solidFill>
            </a:rPr>
            <a:t>Род</a:t>
          </a:r>
        </a:p>
      </dsp:txBody>
      <dsp:txXfrm>
        <a:off x="0" y="2702050"/>
        <a:ext cx="2788590" cy="367493"/>
      </dsp:txXfrm>
    </dsp:sp>
    <dsp:sp modelId="{FFD9A648-82AA-4324-8411-62192E2216AB}">
      <dsp:nvSpPr>
        <dsp:cNvPr id="0" name=""/>
        <dsp:cNvSpPr/>
      </dsp:nvSpPr>
      <dsp:spPr>
        <a:xfrm rot="5400000">
          <a:off x="5120339" y="792919"/>
          <a:ext cx="293995" cy="4957493"/>
        </a:xfrm>
        <a:prstGeom prst="round2Same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5120339" y="792919"/>
        <a:ext cx="293995" cy="4957493"/>
      </dsp:txXfrm>
    </dsp:sp>
    <dsp:sp modelId="{14E885FD-B1C5-4454-A094-6A004523F06A}">
      <dsp:nvSpPr>
        <dsp:cNvPr id="0" name=""/>
        <dsp:cNvSpPr/>
      </dsp:nvSpPr>
      <dsp:spPr>
        <a:xfrm>
          <a:off x="0" y="3087919"/>
          <a:ext cx="2788590" cy="367493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Text" lastClr="000000"/>
              </a:solidFill>
            </a:rPr>
            <a:t>Вид</a:t>
          </a:r>
        </a:p>
      </dsp:txBody>
      <dsp:txXfrm>
        <a:off x="0" y="3087919"/>
        <a:ext cx="2788590" cy="3674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C8429D-E2FB-439D-8D86-FAE94C057169}">
      <dsp:nvSpPr>
        <dsp:cNvPr id="0" name=""/>
        <dsp:cNvSpPr/>
      </dsp:nvSpPr>
      <dsp:spPr>
        <a:xfrm>
          <a:off x="0" y="1233"/>
          <a:ext cx="6906022" cy="46702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Положение человека в системе животного мира</a:t>
          </a:r>
        </a:p>
      </dsp:txBody>
      <dsp:txXfrm>
        <a:off x="0" y="1233"/>
        <a:ext cx="6906022" cy="467023"/>
      </dsp:txXfrm>
    </dsp:sp>
    <dsp:sp modelId="{3E74B245-E70D-43FE-831C-0487BD9EF8E1}">
      <dsp:nvSpPr>
        <dsp:cNvPr id="0" name=""/>
        <dsp:cNvSpPr/>
      </dsp:nvSpPr>
      <dsp:spPr>
        <a:xfrm rot="5400000">
          <a:off x="4513872" y="-1486965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Животные</a:t>
          </a:r>
        </a:p>
      </dsp:txBody>
      <dsp:txXfrm rot="5400000">
        <a:off x="4513872" y="-1486965"/>
        <a:ext cx="373618" cy="4424171"/>
      </dsp:txXfrm>
    </dsp:sp>
    <dsp:sp modelId="{9D7C9CB5-C152-42B7-BB35-6E70DE7FDD0C}">
      <dsp:nvSpPr>
        <dsp:cNvPr id="0" name=""/>
        <dsp:cNvSpPr/>
      </dsp:nvSpPr>
      <dsp:spPr>
        <a:xfrm>
          <a:off x="0" y="491607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229642"/>
                <a:satOff val="34"/>
                <a:lumOff val="-809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229642"/>
                <a:satOff val="34"/>
                <a:lumOff val="-809"/>
                <a:alphaOff val="0"/>
                <a:tint val="86000"/>
                <a:satMod val="115000"/>
              </a:schemeClr>
            </a:gs>
            <a:gs pos="100000">
              <a:schemeClr val="accent5">
                <a:hueOff val="-229642"/>
                <a:satOff val="34"/>
                <a:lumOff val="-80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229642"/>
              <a:satOff val="34"/>
              <a:lumOff val="-80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Царство</a:t>
          </a:r>
        </a:p>
      </dsp:txBody>
      <dsp:txXfrm>
        <a:off x="0" y="491607"/>
        <a:ext cx="2488596" cy="467023"/>
      </dsp:txXfrm>
    </dsp:sp>
    <dsp:sp modelId="{306D2792-1903-4D49-A938-4E5DBB6B3425}">
      <dsp:nvSpPr>
        <dsp:cNvPr id="0" name=""/>
        <dsp:cNvSpPr/>
      </dsp:nvSpPr>
      <dsp:spPr>
        <a:xfrm rot="5400000">
          <a:off x="4490803" y="-1006649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-252733"/>
            <a:satOff val="-331"/>
            <a:lumOff val="-16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52733"/>
              <a:satOff val="-331"/>
              <a:lumOff val="-16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252733"/>
              <a:satOff val="-331"/>
              <a:lumOff val="-16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Хордовые</a:t>
          </a:r>
        </a:p>
      </dsp:txBody>
      <dsp:txXfrm rot="5400000">
        <a:off x="4490803" y="-1006649"/>
        <a:ext cx="373618" cy="4424171"/>
      </dsp:txXfrm>
    </dsp:sp>
    <dsp:sp modelId="{EBA1851F-3672-4ECB-B95E-7BC182928505}">
      <dsp:nvSpPr>
        <dsp:cNvPr id="0" name=""/>
        <dsp:cNvSpPr/>
      </dsp:nvSpPr>
      <dsp:spPr>
        <a:xfrm>
          <a:off x="0" y="981982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459284"/>
                <a:satOff val="68"/>
                <a:lumOff val="-1618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459284"/>
                <a:satOff val="68"/>
                <a:lumOff val="-1618"/>
                <a:alphaOff val="0"/>
                <a:tint val="86000"/>
                <a:satMod val="115000"/>
              </a:schemeClr>
            </a:gs>
            <a:gs pos="100000">
              <a:schemeClr val="accent5">
                <a:hueOff val="-459284"/>
                <a:satOff val="68"/>
                <a:lumOff val="-1618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459284"/>
              <a:satOff val="68"/>
              <a:lumOff val="-1618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Тип</a:t>
          </a:r>
        </a:p>
      </dsp:txBody>
      <dsp:txXfrm>
        <a:off x="0" y="981982"/>
        <a:ext cx="2488596" cy="467023"/>
      </dsp:txXfrm>
    </dsp:sp>
    <dsp:sp modelId="{F09FDBD0-A455-48EF-B5E6-A18062DC1853}">
      <dsp:nvSpPr>
        <dsp:cNvPr id="0" name=""/>
        <dsp:cNvSpPr/>
      </dsp:nvSpPr>
      <dsp:spPr>
        <a:xfrm rot="5400000">
          <a:off x="4513872" y="-506216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-505467"/>
            <a:satOff val="-662"/>
            <a:lumOff val="-32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05467"/>
              <a:satOff val="-662"/>
              <a:lumOff val="-32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505467"/>
              <a:satOff val="-662"/>
              <a:lumOff val="-32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Млекопитающие</a:t>
          </a:r>
        </a:p>
      </dsp:txBody>
      <dsp:txXfrm rot="5400000">
        <a:off x="4513872" y="-506216"/>
        <a:ext cx="373618" cy="4424171"/>
      </dsp:txXfrm>
    </dsp:sp>
    <dsp:sp modelId="{47E7DFB2-252B-400A-877B-A80D2DF455CA}">
      <dsp:nvSpPr>
        <dsp:cNvPr id="0" name=""/>
        <dsp:cNvSpPr/>
      </dsp:nvSpPr>
      <dsp:spPr>
        <a:xfrm>
          <a:off x="0" y="1472357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688926"/>
                <a:satOff val="101"/>
                <a:lumOff val="-242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88926"/>
                <a:satOff val="101"/>
                <a:lumOff val="-2427"/>
                <a:alphaOff val="0"/>
                <a:tint val="86000"/>
                <a:satMod val="115000"/>
              </a:schemeClr>
            </a:gs>
            <a:gs pos="100000">
              <a:schemeClr val="accent5">
                <a:hueOff val="-688926"/>
                <a:satOff val="101"/>
                <a:lumOff val="-242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88926"/>
              <a:satOff val="101"/>
              <a:lumOff val="-242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Класс</a:t>
          </a:r>
        </a:p>
      </dsp:txBody>
      <dsp:txXfrm>
        <a:off x="0" y="1472357"/>
        <a:ext cx="2488596" cy="467023"/>
      </dsp:txXfrm>
    </dsp:sp>
    <dsp:sp modelId="{FB8861F3-85B8-4950-A653-1F4DAA3D635B}">
      <dsp:nvSpPr>
        <dsp:cNvPr id="0" name=""/>
        <dsp:cNvSpPr/>
      </dsp:nvSpPr>
      <dsp:spPr>
        <a:xfrm rot="5400000">
          <a:off x="4513872" y="-15841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-758200"/>
            <a:satOff val="-993"/>
            <a:lumOff val="-48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58200"/>
              <a:satOff val="-993"/>
              <a:lumOff val="-48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758200"/>
              <a:satOff val="-993"/>
              <a:lumOff val="-48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Приматы</a:t>
          </a:r>
        </a:p>
      </dsp:txBody>
      <dsp:txXfrm rot="5400000">
        <a:off x="4513872" y="-15841"/>
        <a:ext cx="373618" cy="4424171"/>
      </dsp:txXfrm>
    </dsp:sp>
    <dsp:sp modelId="{A739E5A2-40E0-418D-905E-53671DAD0365}">
      <dsp:nvSpPr>
        <dsp:cNvPr id="0" name=""/>
        <dsp:cNvSpPr/>
      </dsp:nvSpPr>
      <dsp:spPr>
        <a:xfrm>
          <a:off x="0" y="1962732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918568"/>
                <a:satOff val="135"/>
                <a:lumOff val="-3236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918568"/>
                <a:satOff val="135"/>
                <a:lumOff val="-3236"/>
                <a:alphaOff val="0"/>
                <a:tint val="86000"/>
                <a:satMod val="115000"/>
              </a:schemeClr>
            </a:gs>
            <a:gs pos="100000">
              <a:schemeClr val="accent5">
                <a:hueOff val="-918568"/>
                <a:satOff val="135"/>
                <a:lumOff val="-323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 </a:t>
          </a:r>
          <a:r>
            <a:rPr lang="ru-RU" sz="2300" kern="1200">
              <a:solidFill>
                <a:sysClr val="windowText" lastClr="000000"/>
              </a:solidFill>
            </a:rPr>
            <a:t>Отряд</a:t>
          </a:r>
        </a:p>
      </dsp:txBody>
      <dsp:txXfrm>
        <a:off x="0" y="1962732"/>
        <a:ext cx="2488596" cy="467023"/>
      </dsp:txXfrm>
    </dsp:sp>
    <dsp:sp modelId="{27A0FFFE-289F-4E2F-9ABC-A505A7B4D759}">
      <dsp:nvSpPr>
        <dsp:cNvPr id="0" name=""/>
        <dsp:cNvSpPr/>
      </dsp:nvSpPr>
      <dsp:spPr>
        <a:xfrm rot="5400000">
          <a:off x="4513872" y="474532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-1010934"/>
            <a:satOff val="-1323"/>
            <a:lumOff val="-65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10934"/>
              <a:satOff val="-1323"/>
              <a:lumOff val="-65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010934"/>
              <a:satOff val="-1323"/>
              <a:lumOff val="-65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Обезьяны</a:t>
          </a:r>
        </a:p>
      </dsp:txBody>
      <dsp:txXfrm rot="5400000">
        <a:off x="4513872" y="474532"/>
        <a:ext cx="373618" cy="4424171"/>
      </dsp:txXfrm>
    </dsp:sp>
    <dsp:sp modelId="{2AA58A82-F866-4AAD-9C44-D6220AA72CB2}">
      <dsp:nvSpPr>
        <dsp:cNvPr id="0" name=""/>
        <dsp:cNvSpPr/>
      </dsp:nvSpPr>
      <dsp:spPr>
        <a:xfrm>
          <a:off x="0" y="2453106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1148211"/>
                <a:satOff val="169"/>
                <a:lumOff val="-404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148211"/>
                <a:satOff val="169"/>
                <a:lumOff val="-4044"/>
                <a:alphaOff val="0"/>
                <a:tint val="86000"/>
                <a:satMod val="115000"/>
              </a:schemeClr>
            </a:gs>
            <a:gs pos="100000">
              <a:schemeClr val="accent5">
                <a:hueOff val="-1148211"/>
                <a:satOff val="169"/>
                <a:lumOff val="-404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148211"/>
              <a:satOff val="169"/>
              <a:lumOff val="-404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Подотряд</a:t>
          </a:r>
        </a:p>
      </dsp:txBody>
      <dsp:txXfrm>
        <a:off x="0" y="2453106"/>
        <a:ext cx="2488596" cy="467023"/>
      </dsp:txXfrm>
    </dsp:sp>
    <dsp:sp modelId="{B679188E-5B7D-4230-8A34-A26B26C711A6}">
      <dsp:nvSpPr>
        <dsp:cNvPr id="0" name=""/>
        <dsp:cNvSpPr/>
      </dsp:nvSpPr>
      <dsp:spPr>
        <a:xfrm rot="5400000">
          <a:off x="4513872" y="964907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-1263667"/>
            <a:satOff val="-1654"/>
            <a:lumOff val="-81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263667"/>
              <a:satOff val="-1654"/>
              <a:lumOff val="-812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263667"/>
              <a:satOff val="-1654"/>
              <a:lumOff val="-81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Человекообразные</a:t>
          </a:r>
        </a:p>
      </dsp:txBody>
      <dsp:txXfrm rot="5400000">
        <a:off x="4513872" y="964907"/>
        <a:ext cx="373618" cy="4424171"/>
      </dsp:txXfrm>
    </dsp:sp>
    <dsp:sp modelId="{630C43C0-32A0-4811-9200-57B3A8C7DF71}">
      <dsp:nvSpPr>
        <dsp:cNvPr id="0" name=""/>
        <dsp:cNvSpPr/>
      </dsp:nvSpPr>
      <dsp:spPr>
        <a:xfrm>
          <a:off x="0" y="2943481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1377853"/>
                <a:satOff val="203"/>
                <a:lumOff val="-4853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377853"/>
                <a:satOff val="203"/>
                <a:lumOff val="-4853"/>
                <a:alphaOff val="0"/>
                <a:tint val="86000"/>
                <a:satMod val="115000"/>
              </a:schemeClr>
            </a:gs>
            <a:gs pos="100000">
              <a:schemeClr val="accent5">
                <a:hueOff val="-1377853"/>
                <a:satOff val="203"/>
                <a:lumOff val="-485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377853"/>
              <a:satOff val="203"/>
              <a:lumOff val="-4853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Семейство</a:t>
          </a:r>
        </a:p>
      </dsp:txBody>
      <dsp:txXfrm>
        <a:off x="0" y="2943481"/>
        <a:ext cx="2488596" cy="467023"/>
      </dsp:txXfrm>
    </dsp:sp>
    <dsp:sp modelId="{C36D2A67-CE81-441A-BE97-633C4DB48DFC}">
      <dsp:nvSpPr>
        <dsp:cNvPr id="0" name=""/>
        <dsp:cNvSpPr/>
      </dsp:nvSpPr>
      <dsp:spPr>
        <a:xfrm rot="5400000">
          <a:off x="4513872" y="1455282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-1516401"/>
            <a:satOff val="-1985"/>
            <a:lumOff val="-97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516401"/>
              <a:satOff val="-1985"/>
              <a:lumOff val="-975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516401"/>
              <a:satOff val="-1985"/>
              <a:lumOff val="-975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Человек</a:t>
          </a:r>
        </a:p>
      </dsp:txBody>
      <dsp:txXfrm rot="5400000">
        <a:off x="4513872" y="1455282"/>
        <a:ext cx="373618" cy="4424171"/>
      </dsp:txXfrm>
    </dsp:sp>
    <dsp:sp modelId="{27BBD616-CB3C-427E-8A10-25D879B2E227}">
      <dsp:nvSpPr>
        <dsp:cNvPr id="0" name=""/>
        <dsp:cNvSpPr/>
      </dsp:nvSpPr>
      <dsp:spPr>
        <a:xfrm>
          <a:off x="0" y="3433856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1607495"/>
                <a:satOff val="236"/>
                <a:lumOff val="-5662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607495"/>
                <a:satOff val="236"/>
                <a:lumOff val="-5662"/>
                <a:alphaOff val="0"/>
                <a:tint val="86000"/>
                <a:satMod val="115000"/>
              </a:schemeClr>
            </a:gs>
            <a:gs pos="100000">
              <a:schemeClr val="accent5">
                <a:hueOff val="-1607495"/>
                <a:satOff val="236"/>
                <a:lumOff val="-5662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607495"/>
              <a:satOff val="236"/>
              <a:lumOff val="-566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Род</a:t>
          </a:r>
        </a:p>
      </dsp:txBody>
      <dsp:txXfrm>
        <a:off x="0" y="3433856"/>
        <a:ext cx="2488596" cy="467023"/>
      </dsp:txXfrm>
    </dsp:sp>
    <dsp:sp modelId="{FFD9A648-82AA-4324-8411-62192E2216AB}">
      <dsp:nvSpPr>
        <dsp:cNvPr id="0" name=""/>
        <dsp:cNvSpPr/>
      </dsp:nvSpPr>
      <dsp:spPr>
        <a:xfrm rot="5400000">
          <a:off x="4513872" y="1945657"/>
          <a:ext cx="373618" cy="4424171"/>
        </a:xfrm>
        <a:prstGeom prst="round2SameRect">
          <a:avLst/>
        </a:prstGeom>
        <a:solidFill>
          <a:schemeClr val="accent5">
            <a:tint val="40000"/>
            <a:alpha val="90000"/>
            <a:hueOff val="-1769134"/>
            <a:satOff val="-2316"/>
            <a:lumOff val="-11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-1769134"/>
              <a:satOff val="-2316"/>
              <a:lumOff val="-11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/>
            <a:t>Человек разумный</a:t>
          </a:r>
        </a:p>
      </dsp:txBody>
      <dsp:txXfrm rot="5400000">
        <a:off x="4513872" y="1945657"/>
        <a:ext cx="373618" cy="4424171"/>
      </dsp:txXfrm>
    </dsp:sp>
    <dsp:sp modelId="{14E885FD-B1C5-4454-A094-6A004523F06A}">
      <dsp:nvSpPr>
        <dsp:cNvPr id="0" name=""/>
        <dsp:cNvSpPr/>
      </dsp:nvSpPr>
      <dsp:spPr>
        <a:xfrm>
          <a:off x="0" y="3924231"/>
          <a:ext cx="2488596" cy="467023"/>
        </a:xfrm>
        <a:prstGeom prst="roundRect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ysClr val="windowText" lastClr="000000"/>
              </a:solidFill>
            </a:rPr>
            <a:t>Вид</a:t>
          </a:r>
        </a:p>
      </dsp:txBody>
      <dsp:txXfrm>
        <a:off x="0" y="3924231"/>
        <a:ext cx="2488596" cy="46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20184-9358-4BBE-B1B2-3BBA4030D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278F-87DE-473E-B640-1315418D8F5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1" r:id="rId12"/>
    <p:sldLayoutId id="2147483842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Приход наш и уход загадочны – их цели</a:t>
            </a:r>
          </a:p>
          <a:p>
            <a:pPr>
              <a:buNone/>
            </a:pPr>
            <a:r>
              <a:rPr lang="ru-RU" dirty="0" smtClean="0"/>
              <a:t>Все мудрецы Земли осмыслить не сумели.</a:t>
            </a:r>
          </a:p>
          <a:p>
            <a:pPr>
              <a:buNone/>
            </a:pPr>
            <a:r>
              <a:rPr lang="ru-RU" dirty="0" smtClean="0"/>
              <a:t>Где круга этого начала, где конец,</a:t>
            </a:r>
          </a:p>
          <a:p>
            <a:pPr>
              <a:buNone/>
            </a:pPr>
            <a:r>
              <a:rPr lang="ru-RU" dirty="0" smtClean="0"/>
              <a:t>Откуда мы пришли, куда уйдем отсель. </a:t>
            </a:r>
          </a:p>
          <a:p>
            <a:pPr algn="r">
              <a:buNone/>
            </a:pPr>
            <a:r>
              <a:rPr lang="ru-RU" b="1" i="1" dirty="0" smtClean="0"/>
              <a:t>Омар Хайям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4860032" cy="2857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200" b="1" i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 smtClean="0"/>
              <a:t>Образ жизни австралопитеков,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i="1" dirty="0" smtClean="0"/>
              <a:t>видимо, был непохож на известный у современных приматов. Они жили в тропических лесах и саваннах,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 smtClean="0"/>
              <a:t>питались преимущественно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i="1" dirty="0" smtClean="0"/>
              <a:t>растениями.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08" y="4108788"/>
            <a:ext cx="3922442" cy="274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66024" y="0"/>
            <a:ext cx="4373214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427984" y="335699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/>
              <a:t> </a:t>
            </a:r>
            <a:r>
              <a:rPr lang="ru-RU" sz="2000" b="1" i="1" dirty="0" smtClean="0"/>
              <a:t>Австралопитеки жили группами в несколько особей и, видимо, постоянно кочевали по просторам Африки в поисках пропитания. Орудия австралопитеки вряд ли умели изготовлять, хотя использовали наверняка. Их руки были весьма похожи на человеческие, но пальцы были сильнее изогнуты и более узкие.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449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i="1" dirty="0" smtClean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  <a:p>
            <a:pPr algn="ctr"/>
            <a:endParaRPr lang="ru-RU" sz="1200" b="1" i="1" dirty="0" smtClean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  <a:p>
            <a:pPr algn="ctr"/>
            <a:endParaRPr lang="ru-RU" sz="800" b="1" i="1" dirty="0" smtClean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  <a:p>
            <a:pPr algn="ctr"/>
            <a:endParaRPr lang="ru-RU" sz="800" b="1" i="1" dirty="0" smtClean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+mj-lt"/>
                <a:ea typeface="Microsoft YaHei" pitchFamily="34" charset="-122"/>
              </a:rPr>
              <a:t>Австралопитек</a:t>
            </a:r>
            <a:endParaRPr lang="ru-RU" b="1" i="1" dirty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4"/>
            <a:ext cx="7772400" cy="89512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4400" b="1" i="1" dirty="0" smtClean="0"/>
              <a:t>Питекантроп.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5003800" cy="51117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/>
              <a:t>Питекантроп (обезьяночеловек) – был найден в 1891 году на острове Ява.  Питекантроп был значительно крупнее австралопитека: он имел рост не менее 170 см., объём мозга 850-900 куб. см. Таким образом, питекантропа можно считать переходным звеном от обезьяны к человеку. Он жил на земле 500 – 800  тысяч лет тому назад.</a:t>
            </a:r>
            <a:endParaRPr lang="ru-RU" sz="2400" b="1" dirty="0" smtClean="0"/>
          </a:p>
        </p:txBody>
      </p:sp>
      <p:pic>
        <p:nvPicPr>
          <p:cNvPr id="12292" name="Picture 10" descr="Рисунок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772816"/>
            <a:ext cx="32004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i="1" dirty="0" smtClean="0"/>
              <a:t>Орудие труда питекантропа.</a:t>
            </a:r>
          </a:p>
        </p:txBody>
      </p:sp>
      <p:pic>
        <p:nvPicPr>
          <p:cNvPr id="13315" name="Picture 8" descr="Рисунок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9243" y="1988840"/>
            <a:ext cx="731940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Характерные признаки древнейших людей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599" y="2143116"/>
          <a:ext cx="7200800" cy="4454236"/>
        </p:xfrm>
        <a:graphic>
          <a:graphicData uri="http://schemas.openxmlformats.org/drawingml/2006/table">
            <a:tbl>
              <a:tblPr/>
              <a:tblGrid>
                <a:gridCol w="3600400"/>
                <a:gridCol w="3600400"/>
              </a:tblGrid>
              <a:tr h="689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Биологические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Социальные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Рост 160 см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Жили группами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0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Объем головного мозга 1100см3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Изготавливали примитивные каменные орудия труда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Прямохождение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Поддерживали огонь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Абстрактное мышление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5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Развитие речи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-1000164" y="0"/>
            <a:ext cx="229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54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5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98072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 smtClean="0"/>
              <a:t>Неандерта́лец</a:t>
            </a:r>
            <a:r>
              <a:rPr lang="ru-RU" sz="2200" b="1" dirty="0" smtClean="0"/>
              <a:t>, человек неандертальский (лат. </a:t>
            </a:r>
            <a:r>
              <a:rPr lang="ru-RU" sz="2200" b="1" i="1" dirty="0" smtClean="0"/>
              <a:t>Homo </a:t>
            </a:r>
            <a:r>
              <a:rPr lang="ru-RU" sz="2200" b="1" i="1" dirty="0" err="1" smtClean="0"/>
              <a:t>neanderthalensis</a:t>
            </a:r>
            <a:r>
              <a:rPr lang="ru-RU" sz="2200" b="1" dirty="0" smtClean="0"/>
              <a:t> или </a:t>
            </a:r>
            <a:r>
              <a:rPr lang="ru-RU" sz="2200" b="1" i="1" dirty="0" smtClean="0"/>
              <a:t>Homo </a:t>
            </a:r>
            <a:r>
              <a:rPr lang="ru-RU" sz="2200" b="1" i="1" dirty="0" err="1" smtClean="0"/>
              <a:t>sapiens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neanderthalensis</a:t>
            </a:r>
            <a:r>
              <a:rPr lang="ru-RU" sz="2200" b="1" dirty="0" smtClean="0"/>
              <a:t>) — ископаемый вид человека, обитавших 30—24 тысячи лет назад. Название происходит от находки черепа, выявленной в 1856 году в ущелье Неандерталь  в Германии.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t="5661"/>
          <a:stretch>
            <a:fillRect/>
          </a:stretch>
        </p:blipFill>
        <p:spPr bwMode="auto">
          <a:xfrm>
            <a:off x="539552" y="3140968"/>
            <a:ext cx="792088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  <a:p>
            <a:pPr algn="ctr"/>
            <a:r>
              <a:rPr lang="ru-RU" sz="4800" b="1" i="1" dirty="0" smtClean="0">
                <a:solidFill>
                  <a:schemeClr val="tx2"/>
                </a:solidFill>
                <a:latin typeface="+mj-lt"/>
                <a:ea typeface="Microsoft YaHei" pitchFamily="34" charset="-122"/>
              </a:rPr>
              <a:t>Неандерталец</a:t>
            </a:r>
            <a:endParaRPr lang="ru-RU" sz="48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14356"/>
            <a:ext cx="571500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 </a:t>
            </a:r>
          </a:p>
          <a:p>
            <a:pPr algn="just"/>
            <a:endParaRPr lang="ru-RU" sz="2200" b="1" dirty="0" smtClean="0"/>
          </a:p>
          <a:p>
            <a:pPr algn="just"/>
            <a:endParaRPr lang="ru-RU" sz="2200" b="1" dirty="0" smtClean="0"/>
          </a:p>
          <a:p>
            <a:pPr algn="just"/>
            <a:r>
              <a:rPr lang="ru-RU" sz="2200" b="1" dirty="0" smtClean="0"/>
              <a:t>Неандертальцы обладали средним ростом (около 165 см), массивным телосложением и большой головой необычной формы. Их отличали мощные надбровные дуги, выступающий широкий нос и очень маленький подбородок. Шея короткая и как будто под тяжестью головы наклонена вперёд. Существуют предположения, что они могли быть рыжими и бледнолицыми</a:t>
            </a:r>
            <a:r>
              <a:rPr lang="ru-RU" sz="2200" b="1" baseline="30000" dirty="0" smtClean="0"/>
              <a:t>.</a:t>
            </a:r>
            <a:r>
              <a:rPr lang="ru-RU" sz="2200" b="1" dirty="0" smtClean="0"/>
              <a:t> Строение голосового аппарата и мозга неандертальцев позволяют сделать вывод о том, что они могли говорить.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0"/>
            <a:ext cx="4929555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ru-RU" sz="4400" b="1" i="1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ru-RU" sz="4400" b="1" i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</a:rPr>
              <a:t>Неандертальцы</a:t>
            </a:r>
            <a:endParaRPr lang="ru-RU" sz="440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00192" y="810093"/>
            <a:ext cx="2843808" cy="603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7" y="2204865"/>
          <a:ext cx="8280918" cy="3816423"/>
        </p:xfrm>
        <a:graphic>
          <a:graphicData uri="http://schemas.openxmlformats.org/drawingml/2006/table">
            <a:tbl>
              <a:tblPr/>
              <a:tblGrid>
                <a:gridCol w="4140459"/>
                <a:gridCol w="4140459"/>
              </a:tblGrid>
              <a:tr h="4309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Биологические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Социальные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9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1. Рост 170 см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1Жили группами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3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Объём мозга 11200-1400см3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2. Изготавливали разнообразные орудия труда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 Крепкое телосложение, обладали развитой мускулатурой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3. Добывали и поддерживали огонь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4. Надбровные валики выступали над глазами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4. Речь более совершенна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5. Подбородочный выступ развит не очень сильно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03648" y="887996"/>
            <a:ext cx="6696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545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Древние люди Неандерталец.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556792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9545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Характерные признаки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896544" cy="50189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2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/>
              <a:t>Кроманьонцы (фр. </a:t>
            </a:r>
            <a:r>
              <a:rPr lang="ru-RU" sz="2200" b="1" i="1" dirty="0" err="1" smtClean="0"/>
              <a:t>Homme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de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Cro</a:t>
            </a:r>
            <a:endParaRPr lang="ru-RU" sz="2200" b="1" i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i="1" dirty="0" err="1" smtClean="0"/>
              <a:t>Magnon</a:t>
            </a:r>
            <a:r>
              <a:rPr lang="ru-RU" sz="2200" b="1" i="1" dirty="0" smtClean="0"/>
              <a:t> — кроманьонский человек</a:t>
            </a:r>
            <a:r>
              <a:rPr lang="ru-RU" sz="2200" b="1" dirty="0" smtClean="0"/>
              <a:t>)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 smtClean="0"/>
              <a:t>ранние представители современного человека в Европе и отчасти за её пределами, жившие 40—12 тысяч лет назад.  Название происходит от грота </a:t>
            </a:r>
            <a:r>
              <a:rPr lang="ru-RU" sz="2200" b="1" dirty="0" err="1" smtClean="0"/>
              <a:t>Кро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Маньон</a:t>
            </a:r>
            <a:r>
              <a:rPr lang="ru-RU" sz="2200" b="1" dirty="0" smtClean="0"/>
              <a:t> во Франции, где в 1868 году было обнаружено несколько скелетов людей вместе с орудиями позднего палеолита.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0432" y="620688"/>
            <a:ext cx="4223568" cy="571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434926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i="1" dirty="0" smtClean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  <a:p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Microsoft YaHei" pitchFamily="34" charset="-122"/>
              </a:rPr>
              <a:t>        </a:t>
            </a:r>
            <a:endParaRPr lang="ru-RU" sz="1600" b="1" i="1" dirty="0" smtClean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  <a:p>
            <a:r>
              <a:rPr lang="ru-RU" sz="1600" b="1" i="1" dirty="0" smtClean="0">
                <a:solidFill>
                  <a:schemeClr val="tx2"/>
                </a:solidFill>
                <a:latin typeface="+mj-lt"/>
                <a:ea typeface="Microsoft YaHei" pitchFamily="34" charset="-122"/>
              </a:rPr>
              <a:t>              </a:t>
            </a:r>
            <a:r>
              <a:rPr lang="ru-RU" sz="4400" b="1" i="1" dirty="0" smtClean="0">
                <a:solidFill>
                  <a:schemeClr val="tx2"/>
                </a:solidFill>
                <a:latin typeface="+mj-lt"/>
                <a:ea typeface="Microsoft YaHei" pitchFamily="34" charset="-122"/>
              </a:rPr>
              <a:t>Кроманьонцы</a:t>
            </a:r>
            <a:endParaRPr lang="ru-RU" sz="44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921252" cy="1439441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800" b="1" i="1" dirty="0" smtClean="0"/>
              <a:t>Охота кроманьонцев на бизона.</a:t>
            </a:r>
          </a:p>
        </p:txBody>
      </p:sp>
      <p:pic>
        <p:nvPicPr>
          <p:cNvPr id="19459" name="Picture 7" descr="Рисунок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844824"/>
            <a:ext cx="6986856" cy="4616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chemeClr val="tx2"/>
                </a:solidFill>
              </a:rPr>
              <a:t>Характерные признаки современного человека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79" y="1988841"/>
          <a:ext cx="7560844" cy="4402911"/>
        </p:xfrm>
        <a:graphic>
          <a:graphicData uri="http://schemas.openxmlformats.org/drawingml/2006/table">
            <a:tbl>
              <a:tblPr/>
              <a:tblGrid>
                <a:gridCol w="3780422"/>
                <a:gridCol w="3780422"/>
              </a:tblGrid>
              <a:tr h="5382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Биологические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Социальные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1. Рост 160-190см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1. Сложные орудия труда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2. Объём мозга 1800см3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2. Высокие достижения в науке, технике, искусстве, образовании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3. Наличие разных рас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695450" algn="l"/>
                        </a:tabLs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609850"/>
          </a:xfrm>
        </p:spPr>
        <p:txBody>
          <a:bodyPr/>
          <a:lstStyle/>
          <a:p>
            <a:r>
              <a:rPr lang="ru-RU" dirty="0" smtClean="0"/>
              <a:t>Тема урока: Происхождение  человека</a:t>
            </a:r>
            <a:endParaRPr lang="ru-RU" dirty="0"/>
          </a:p>
        </p:txBody>
      </p:sp>
      <p:pic>
        <p:nvPicPr>
          <p:cNvPr id="1026" name="Picture 2" descr="C:\Documents and Settings\Admin\Мои документы\Downloads\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140968"/>
            <a:ext cx="558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2852936"/>
            <a:ext cx="464343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/>
                </a:solidFill>
              </a:rPr>
              <a:t>Взгляд, основанный на том, что человека создал Бог </a:t>
            </a:r>
          </a:p>
          <a:p>
            <a:pPr algn="ctr"/>
            <a:endParaRPr lang="ru-RU" sz="2400" b="1" i="1" dirty="0" smtClean="0"/>
          </a:p>
          <a:p>
            <a:pPr algn="just"/>
            <a:r>
              <a:rPr lang="ru-RU" sz="2000" b="1" dirty="0" smtClean="0"/>
              <a:t>«Первого человека (разумеется мужчину!) создал бог по образу и подобию своему. Увидев, что мужчине одному дискомфортно, тот же бог достал у него ребро и сотворил из этого ребра первую женщину».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86083" y="857232"/>
            <a:ext cx="4422402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4464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Теория творения (религиозная концепция)</a:t>
            </a:r>
            <a:endParaRPr lang="ru-RU" sz="3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700808"/>
            <a:ext cx="49320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Согласно этой теории, появление людей на Земле так или иначе связано с деятельностью иных цивилизаций. В простейшем варианте ТВВ считает людей прямыми потомками инопланетян, высадившихся на Землю в доисторическое время.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6761" y="2357406"/>
            <a:ext cx="4487239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332656"/>
            <a:ext cx="79208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Теория внешнего вмешательства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паранаучная</a:t>
            </a:r>
            <a:r>
              <a:rPr lang="ru-RU" sz="2800" b="1" dirty="0" smtClean="0">
                <a:solidFill>
                  <a:schemeClr val="tx2"/>
                </a:solidFill>
              </a:rPr>
              <a:t> теория)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едний рост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1988840"/>
            <a:ext cx="806489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</a:rPr>
              <a:t>Эволюция в современном обществе</a:t>
            </a:r>
            <a:endParaRPr lang="ru-RU" sz="4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23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Задание №2 «Узнай кто это?»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2" descr="C:\Users\лида\Desktop\земля\2013102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3032886" cy="243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C:\Users\лида\AppData\Local\Microsoft\Windows\Temporary Internet Files\Content.Word\2013102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747135" cy="2164800"/>
          </a:xfrm>
          <a:prstGeom prst="rect">
            <a:avLst/>
          </a:prstGeom>
          <a:noFill/>
          <a:ln w="9525">
            <a:solidFill>
              <a:srgbClr val="1F497D"/>
            </a:solidFill>
            <a:miter lim="800000"/>
            <a:headEnd/>
            <a:tailEnd/>
          </a:ln>
        </p:spPr>
      </p:pic>
      <p:pic>
        <p:nvPicPr>
          <p:cNvPr id="6" name="Picture 6" descr="ris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79" y="1750043"/>
            <a:ext cx="5590487" cy="4319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Задание № 2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Этапы эволюции человека. «Узнай кто это»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219200"/>
          <a:ext cx="8208912" cy="5432673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566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Характеристика представителей человекообразных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Кто это?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6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Они ходили на двух ногах, имели рост 155- , скошенный лоб, мозг объёмом около 1400см3, не имели хорошо развитого подбородочного выступа, пользовались огнём, изготавливали разнообразные орудия из камня, кости и имели зачаточную речь.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Неандерталец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Они ходили на двух ногах, имели рост около180 см, высокий прямой лоб, мозг объёмом около 1600см3, развитый подбородочный выступ; жили в жилищах, пользовались огнём, изготавливали орудия из кремния, кости; у них было развито искусство.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Кроманьонец.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6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Они ходили на двух ногах, имели рост около , очень покатый лоб, мозг объёмом около 900 - 1200 см3, не имели подбородочного выступа, пользовались огнём, изготавливали из камня примитивные скребки и свёрла.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Питекантроп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775" marR="58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s://files.prezentacii.org/15/04/12538/data/pres/s1s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79759"/>
            <a:ext cx="5328592" cy="60782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948265" y="5780782"/>
            <a:ext cx="2266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Ч.Дарвин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1809–1882</a:t>
            </a:r>
            <a:endParaRPr lang="ru-RU" sz="3200" b="1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/>
              <a:t>Зародышевое сходство у позвоночных</a:t>
            </a:r>
            <a:endParaRPr lang="ru-RU" sz="4400" b="1" i="1" dirty="0"/>
          </a:p>
        </p:txBody>
      </p:sp>
      <p:sp>
        <p:nvSpPr>
          <p:cNvPr id="23554" name="AutoShape 2" descr="C:\Users\%D0%A1%D0%B2%D0%B5%D1%82%D0%BB%D0%B0%D0%BD%D0%B0\Desktop\%D0%A1%D1%85%D0%BE%D0%B4%D1%81%D1%82%D0%B2%D0%BE %D0%B7%D0%B0%D1%80%D0%BE%D0%B4%D1%8B%D1%88%D0%B5%D0%B9 . %D0%9A%D0%B0%D1%80%D1%82%D0%B8%D0%BD%D0%BA%D0%B8_ 16 %D1%82%D1%8B%D1%81 %D0%B8%D0%B7%D0%BE%D0%B1%D1%80%D0%B0%D0%B6%D0%B5%D0%BD%D0%B8%D0%B9 %D0%BD%D0%B0%D0%B9%D0%B4%D0%B5%D0%BD%D0%BE %D0%B2 %D0%AF%D0%BD%D0%B4%D0%B5%D0%BA%D1%81.%D0%9A%D0%B0%D1%80%D1%82%D0%B8%D0%BD%D0%BA%D0%B0%D1%85_files\img3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Users\Светлана\Desktop\img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35163"/>
            <a:ext cx="7500990" cy="456567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/>
              <a:t>Задание № </a:t>
            </a:r>
            <a:r>
              <a:rPr lang="ru-RU" sz="3200" i="1" dirty="0" smtClean="0"/>
              <a:t>Заполните таблицу «Положение человека в системе животного мира»</a:t>
            </a:r>
            <a:endParaRPr lang="ru-RU" sz="3200" i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2204864"/>
          <a:ext cx="7746084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Сходство </a:t>
            </a:r>
            <a:r>
              <a:rPr lang="ru-RU" sz="4400" b="1" i="1" dirty="0"/>
              <a:t>человека с </a:t>
            </a:r>
            <a:r>
              <a:rPr lang="ru-RU" sz="4400" b="1" i="1" dirty="0" smtClean="0"/>
              <a:t>хордовыми</a:t>
            </a:r>
            <a:endParaRPr lang="ru-RU" sz="4400" b="1" i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229600" cy="3816424"/>
          </a:xfrm>
        </p:spPr>
        <p:txBody>
          <a:bodyPr>
            <a:noAutofit/>
          </a:bodyPr>
          <a:lstStyle/>
          <a:p>
            <a:r>
              <a:rPr lang="ru-RU" sz="3200" dirty="0"/>
              <a:t>На ранних стадиях развития есть хорда;</a:t>
            </a:r>
          </a:p>
          <a:p>
            <a:r>
              <a:rPr lang="ru-RU" sz="3200" dirty="0"/>
              <a:t>Нервная система состоит из головного и спинного мозга;</a:t>
            </a:r>
          </a:p>
          <a:p>
            <a:r>
              <a:rPr lang="ru-RU" sz="3200" dirty="0"/>
              <a:t>Сходство в строении скелета;</a:t>
            </a:r>
          </a:p>
          <a:p>
            <a:r>
              <a:rPr lang="ru-RU" sz="3200" dirty="0"/>
              <a:t>Замкнутая кровеносная система;</a:t>
            </a:r>
          </a:p>
          <a:p>
            <a:r>
              <a:rPr lang="ru-RU" sz="3200" dirty="0"/>
              <a:t>Органы дыхания: воздухоносные пути и лёгкие.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1"/>
            <a:ext cx="9144000" cy="936105"/>
          </a:xfrm>
        </p:spPr>
        <p:txBody>
          <a:bodyPr>
            <a:noAutofit/>
          </a:bodyPr>
          <a:lstStyle/>
          <a:p>
            <a:r>
              <a:rPr lang="ru-RU" sz="4000" b="1" i="1" dirty="0"/>
              <a:t>Сходство человека с млекопитающими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6792"/>
            <a:ext cx="8435975" cy="4285208"/>
          </a:xfrm>
        </p:spPr>
        <p:txBody>
          <a:bodyPr/>
          <a:lstStyle/>
          <a:p>
            <a:pPr algn="just"/>
            <a:r>
              <a:rPr lang="ru-RU" sz="2800" dirty="0"/>
              <a:t>Потомство вскармливают молоком;</a:t>
            </a:r>
          </a:p>
          <a:p>
            <a:pPr algn="just"/>
            <a:r>
              <a:rPr lang="ru-RU" sz="2800" dirty="0"/>
              <a:t>Наличие млечных, сальных и потовых желёз;</a:t>
            </a:r>
          </a:p>
          <a:p>
            <a:pPr algn="just"/>
            <a:r>
              <a:rPr lang="ru-RU" sz="2800" dirty="0"/>
              <a:t>Постоянная температура тела;</a:t>
            </a:r>
          </a:p>
          <a:p>
            <a:pPr algn="just"/>
            <a:r>
              <a:rPr lang="ru-RU" sz="2800" dirty="0"/>
              <a:t>Общий план строения внутренних органов;</a:t>
            </a:r>
          </a:p>
          <a:p>
            <a:pPr algn="just"/>
            <a:r>
              <a:rPr lang="ru-RU" sz="2800" dirty="0"/>
              <a:t>Специализированные зубы (резцы, клыки, </a:t>
            </a:r>
            <a:r>
              <a:rPr lang="ru-RU" sz="2800" dirty="0" err="1"/>
              <a:t>предкоренные</a:t>
            </a:r>
            <a:r>
              <a:rPr lang="ru-RU" sz="2800" dirty="0"/>
              <a:t> и коренные),лёгочное дыхание;</a:t>
            </a:r>
          </a:p>
          <a:p>
            <a:pPr algn="just"/>
            <a:r>
              <a:rPr lang="ru-RU" sz="2800" dirty="0"/>
              <a:t>Четырехкамерное сердце и левая дуга аорты;</a:t>
            </a:r>
          </a:p>
          <a:p>
            <a:pPr algn="just"/>
            <a:r>
              <a:rPr lang="ru-RU" sz="2800" dirty="0"/>
              <a:t>Наличие внутреннего уха, наличие диафрагмы.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Задание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endParaRPr lang="ru-RU" i="1" dirty="0" smtClean="0"/>
          </a:p>
          <a:p>
            <a:pPr fontAlgn="base"/>
            <a:r>
              <a:rPr lang="ru-RU" sz="3400" i="1" dirty="0" smtClean="0"/>
              <a:t>Запишите в первой колонке все, что вам известно о происхождение человека и расах. Записи должны быть емкими (четко передающими смысл) и краткими. </a:t>
            </a:r>
            <a:endParaRPr lang="ru-RU" sz="3400" dirty="0" smtClean="0"/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47664" y="3717032"/>
          <a:ext cx="5616624" cy="2016224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  <a:gridCol w="1872208"/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Хочу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знать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Узнал</a:t>
                      </a:r>
                      <a:endParaRPr lang="ru-RU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Развитие плода в теле матери и питание через плаценту характерно для </a:t>
            </a:r>
            <a:r>
              <a:rPr lang="ru-RU" sz="3200" b="1" u="sng" dirty="0" smtClean="0"/>
              <a:t>подкласса плацентарных</a:t>
            </a:r>
            <a:endParaRPr lang="ru-RU" sz="3200" b="1" u="sng" dirty="0"/>
          </a:p>
        </p:txBody>
      </p:sp>
      <p:pic>
        <p:nvPicPr>
          <p:cNvPr id="1028" name="Picture 4" descr="C:\Users\Светлана\Desktop\0027-038-Klass-mlekopitajuschie-podklass-sumchat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49420"/>
            <a:ext cx="6000792" cy="397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647056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Конечности хватательного типа, ногти на пальцах, пара сосков молочных желез, замена молочных зубов на костяные в процессе онтогенеза, рождение одного детеныша, определяют положение человека в </a:t>
            </a:r>
            <a:r>
              <a:rPr lang="ru-RU" sz="2800" b="1" i="1" u="sng" dirty="0" smtClean="0"/>
              <a:t>отряде приматы.</a:t>
            </a:r>
            <a:endParaRPr lang="ru-RU" sz="2800" b="1" i="1" dirty="0"/>
          </a:p>
        </p:txBody>
      </p:sp>
      <p:pic>
        <p:nvPicPr>
          <p:cNvPr id="2050" name="Picture 2" descr="C:\Users\Светлана\Desktop\primates.dessin.ensem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9144000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964488" cy="5255790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3200" b="1" i="1" dirty="0" smtClean="0">
                <a:solidFill>
                  <a:schemeClr val="accent1"/>
                </a:solidFill>
              </a:rPr>
              <a:t>     </a:t>
            </a:r>
            <a:r>
              <a:rPr lang="ru-RU" altLang="ru-RU" sz="3200" b="1" i="1" u="sng" dirty="0" smtClean="0">
                <a:solidFill>
                  <a:schemeClr val="accent1"/>
                </a:solidFill>
              </a:rPr>
              <a:t>Рудименты</a:t>
            </a:r>
            <a:r>
              <a:rPr lang="ru-RU" altLang="ru-RU" sz="3200" dirty="0" smtClean="0"/>
              <a:t>– это органы, которые когда-то активно функционировали у наших предков, а сейчас утратили свое значение, хотя и сохранились – полностью или частично (копчиковые позвонки, ушные мышцы).</a:t>
            </a:r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endParaRPr lang="ru-RU" altLang="ru-RU" sz="3200" dirty="0" smtClean="0"/>
          </a:p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3200" b="1" i="1" dirty="0" smtClean="0">
                <a:solidFill>
                  <a:schemeClr val="accent1"/>
                </a:solidFill>
              </a:rPr>
              <a:t>     </a:t>
            </a:r>
            <a:r>
              <a:rPr lang="ru-RU" altLang="ru-RU" sz="3200" b="1" i="1" u="sng" dirty="0" smtClean="0">
                <a:solidFill>
                  <a:schemeClr val="accent1"/>
                </a:solidFill>
              </a:rPr>
              <a:t>Атавизмы </a:t>
            </a:r>
            <a:r>
              <a:rPr lang="ru-RU" altLang="ru-RU" sz="3200" dirty="0" smtClean="0"/>
              <a:t>– это появление признаков, свойственных нашим далеким предкам (</a:t>
            </a:r>
            <a:r>
              <a:rPr lang="ru-RU" altLang="ru-RU" sz="3200" dirty="0" err="1" smtClean="0"/>
              <a:t>многососковость</a:t>
            </a:r>
            <a:r>
              <a:rPr lang="ru-RU" altLang="ru-RU" sz="3200" dirty="0" smtClean="0"/>
              <a:t>, хвостатый мальчик).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 descr="bo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692696"/>
            <a:ext cx="2664296" cy="591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8" name="Picture 6" descr="jo_j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08721"/>
            <a:ext cx="4340284" cy="556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4000" dirty="0" smtClean="0"/>
              <a:t>     Редукция хвостового отдела позвоночника, аппендикс, четыре основные группы крови (А, В, О, АВ) развитие мимической мускулатуры позволяет отнести человека к </a:t>
            </a:r>
            <a:r>
              <a:rPr lang="ru-RU" sz="4000" b="1" u="sng" dirty="0" smtClean="0"/>
              <a:t>подотряду человекоподобные обезьяны</a:t>
            </a:r>
            <a:r>
              <a:rPr lang="ru-RU" sz="4000" u="sng" dirty="0" smtClean="0"/>
              <a:t> 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685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Семейство наиболее прогрессивных приматов, включающее людей и больших человекообразных обезьян относится к </a:t>
            </a:r>
            <a:r>
              <a:rPr lang="ru-RU" sz="3600" b="1" dirty="0" smtClean="0"/>
              <a:t>семейству-</a:t>
            </a:r>
            <a:r>
              <a:rPr lang="ru-RU" sz="3600" b="1" u="sng" dirty="0" smtClean="0"/>
              <a:t> люди гоминиды (</a:t>
            </a:r>
            <a:r>
              <a:rPr lang="ru-RU" sz="3600" b="1" u="sng" dirty="0" smtClean="0">
                <a:hlinkClick r:id="rId2" tooltip="Латинский язык"/>
              </a:rPr>
              <a:t>лат.</a:t>
            </a:r>
            <a:r>
              <a:rPr lang="ru-RU" sz="3600" b="1" u="sng" dirty="0" smtClean="0"/>
              <a:t> </a:t>
            </a:r>
            <a:r>
              <a:rPr lang="la-Latn" sz="3600" b="1" i="1" u="sng" dirty="0" smtClean="0"/>
              <a:t>Hominidae</a:t>
            </a:r>
            <a:r>
              <a:rPr lang="ru-RU" sz="3600" b="1" u="sng" dirty="0" smtClean="0"/>
              <a:t>)</a:t>
            </a:r>
            <a:r>
              <a:rPr lang="ru-RU" sz="3600" u="sng" dirty="0" smtClean="0"/>
              <a:t> </a:t>
            </a:r>
            <a:r>
              <a:rPr lang="ru-RU" sz="3600" b="1" u="sng" dirty="0" smtClean="0"/>
              <a:t>;  </a:t>
            </a:r>
            <a:r>
              <a:rPr lang="ru-RU" sz="3600" b="1" dirty="0" smtClean="0"/>
              <a:t>роду-</a:t>
            </a:r>
            <a:r>
              <a:rPr lang="ru-RU" sz="3600" b="1" u="sng" dirty="0" smtClean="0"/>
              <a:t> человек (</a:t>
            </a:r>
            <a:r>
              <a:rPr lang="en-US" sz="3600" b="1" u="sng" dirty="0" smtClean="0"/>
              <a:t>Homo</a:t>
            </a:r>
            <a:r>
              <a:rPr lang="ru-RU" sz="3600" b="1" u="sng" dirty="0" smtClean="0"/>
              <a:t>), </a:t>
            </a:r>
          </a:p>
          <a:p>
            <a:pPr>
              <a:buNone/>
            </a:pPr>
            <a:r>
              <a:rPr lang="ru-RU" sz="3600" b="1" dirty="0" smtClean="0"/>
              <a:t>   виду -  </a:t>
            </a:r>
            <a:r>
              <a:rPr lang="ru-RU" sz="3600" b="1" u="sng" dirty="0" smtClean="0"/>
              <a:t>Человек разумный </a:t>
            </a:r>
            <a:r>
              <a:rPr lang="ru-RU" sz="3600" b="1" dirty="0" smtClean="0"/>
              <a:t>(</a:t>
            </a:r>
            <a:r>
              <a:rPr lang="en-US" sz="3600" b="1" dirty="0" smtClean="0"/>
              <a:t>Homo sapiens</a:t>
            </a:r>
            <a:r>
              <a:rPr lang="ru-RU" sz="3600" b="1" dirty="0" smtClean="0"/>
              <a:t>).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Проверьте  правильно ли вы выполнили задание №</a:t>
            </a:r>
            <a:endParaRPr lang="ru-RU" b="1" i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259632" y="1988840"/>
          <a:ext cx="69127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568952" cy="93836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Вопрос №2 «Человеческие расы»</a:t>
            </a:r>
            <a:endParaRPr lang="ru-RU" b="1" i="1" dirty="0"/>
          </a:p>
        </p:txBody>
      </p:sp>
      <p:pic>
        <p:nvPicPr>
          <p:cNvPr id="4" name="Picture 8" descr="race_mugshots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8389" y="1988840"/>
            <a:ext cx="6916257" cy="467085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/>
              <a:t>Человечество состоит из трех больших и множества мелких переходных рас </a:t>
            </a:r>
            <a:endParaRPr lang="ru-RU" sz="3600" b="1" i="1" dirty="0"/>
          </a:p>
        </p:txBody>
      </p:sp>
      <p:pic>
        <p:nvPicPr>
          <p:cNvPr id="4" name="Picture 6" descr="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8462" y="2548731"/>
            <a:ext cx="3267075" cy="3162300"/>
          </a:xfrm>
          <a:noFill/>
        </p:spPr>
      </p:pic>
      <p:pic>
        <p:nvPicPr>
          <p:cNvPr id="5" name="Рисунок 4" descr="C:\Users\Светлана\Desktop\Расы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79208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23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Задание №4 «Особенности рас»</a:t>
            </a:r>
            <a:endParaRPr lang="ru-RU" b="1" i="1" dirty="0"/>
          </a:p>
        </p:txBody>
      </p:sp>
      <p:pic>
        <p:nvPicPr>
          <p:cNvPr id="1026" name="Picture 2" descr="C:\Users\Светлана\Desktop\Открытый урок\УРОК НАШ 1\Фото для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5688632" cy="3203762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2204863"/>
          <a:ext cx="7632847" cy="4176465"/>
        </p:xfrm>
        <a:graphic>
          <a:graphicData uri="http://schemas.openxmlformats.org/drawingml/2006/table">
            <a:tbl>
              <a:tblPr/>
              <a:tblGrid>
                <a:gridCol w="1970026"/>
                <a:gridCol w="1866499"/>
                <a:gridCol w="1892633"/>
                <a:gridCol w="1903689"/>
              </a:tblGrid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Характерные особенности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Негроидная раса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 Европеоидная раса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Монголоидная раса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Цвет кожи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Цвет и форма волос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Форма носа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Разрез глаз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Первоначальный ареал обитания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331640" y="1556792"/>
            <a:ext cx="6480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Таблица: «Особенности человеческих рас».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i="1" dirty="0" smtClean="0"/>
              <a:t>Задание 1.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900" dirty="0" smtClean="0"/>
              <a:t>Чтобы выяснить какое практическое значение имеет данная тема ,продолжите работу в рабочей тетради с заданием №1, заполнив вторую колонку «Хочу знать»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pPr fontAlgn="base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59632" y="3284984"/>
          <a:ext cx="6408711" cy="2880320"/>
        </p:xfrm>
        <a:graphic>
          <a:graphicData uri="http://schemas.openxmlformats.org/drawingml/2006/table">
            <a:tbl>
              <a:tblPr/>
              <a:tblGrid>
                <a:gridCol w="2136237"/>
                <a:gridCol w="2136237"/>
                <a:gridCol w="2136237"/>
              </a:tblGrid>
              <a:tr h="144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Знаю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Хочу </a:t>
                      </a:r>
                      <a:r>
                        <a:rPr lang="ru-RU" sz="2800" dirty="0">
                          <a:latin typeface="+mn-lt"/>
                          <a:ea typeface="Times New Roman"/>
                          <a:cs typeface="Times New Roman"/>
                        </a:rPr>
                        <a:t>знать</a:t>
                      </a: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+mn-lt"/>
                          <a:ea typeface="Times New Roman"/>
                          <a:cs typeface="Times New Roman"/>
                        </a:rPr>
                        <a:t>Узнал</a:t>
                      </a:r>
                      <a:endParaRPr lang="ru-RU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6200" marR="76200" marT="76200" marB="762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 </a:t>
                      </a:r>
                    </a:p>
                  </a:txBody>
                  <a:tcPr marL="76200" marR="76200" marT="76200" marB="762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400" b="1" i="1" dirty="0"/>
              <a:t>Негроидная раса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3100" dirty="0">
                <a:solidFill>
                  <a:schemeClr val="tx1"/>
                </a:solidFill>
              </a:rPr>
              <a:t>Представители негроидной расы – коренное население центральной и южной Африки, Австралии</a:t>
            </a:r>
            <a:r>
              <a:rPr lang="ru-RU" sz="3100" dirty="0" smtClean="0">
                <a:solidFill>
                  <a:schemeClr val="tx1"/>
                </a:solidFill>
              </a:rPr>
              <a:t>.</a:t>
            </a:r>
            <a:endParaRPr lang="ru-RU" sz="60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ризнаки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 smtClean="0"/>
              <a:t>волнистые </a:t>
            </a:r>
            <a:r>
              <a:rPr lang="ru-RU" sz="2400" dirty="0"/>
              <a:t>или курчавые волосы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широкий нос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толстые губы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темная кожа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слабо развита складка верхнего века</a:t>
            </a:r>
          </a:p>
          <a:p>
            <a:pPr algn="l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dirty="0"/>
              <a:t>борода и усы растут слабо</a:t>
            </a:r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2400" dirty="0">
              <a:solidFill>
                <a:srgbClr val="000066"/>
              </a:solidFill>
            </a:endParaRPr>
          </a:p>
          <a:p>
            <a:pPr algn="l">
              <a:lnSpc>
                <a:spcPct val="80000"/>
              </a:lnSpc>
              <a:buFontTx/>
              <a:buChar char="-"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420888"/>
            <a:ext cx="307943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964488" cy="144033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       </a:t>
            </a:r>
            <a:r>
              <a:rPr lang="ru-RU" sz="4400" b="1" i="1" dirty="0" smtClean="0"/>
              <a:t>Монголоидная </a:t>
            </a:r>
            <a:r>
              <a:rPr lang="ru-RU" sz="4400" b="1" i="1" dirty="0"/>
              <a:t>раса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2700" i="1" dirty="0">
                <a:solidFill>
                  <a:schemeClr val="tx1"/>
                </a:solidFill>
              </a:rPr>
              <a:t>Представители монголоидной расы –</a:t>
            </a:r>
            <a:br>
              <a:rPr lang="ru-RU" sz="2700" i="1" dirty="0">
                <a:solidFill>
                  <a:schemeClr val="tx1"/>
                </a:solidFill>
              </a:rPr>
            </a:br>
            <a:r>
              <a:rPr lang="ru-RU" sz="2700" i="1" dirty="0">
                <a:solidFill>
                  <a:schemeClr val="tx1"/>
                </a:solidFill>
              </a:rPr>
              <a:t>Коренное население Центральной и Восточной Азии, Индонезии и Сибири</a:t>
            </a:r>
            <a:r>
              <a:rPr lang="ru-RU" sz="2700" i="1" dirty="0" smtClean="0">
                <a:solidFill>
                  <a:schemeClr val="tx1"/>
                </a:solidFill>
              </a:rPr>
              <a:t>.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5400675" cy="4392613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6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</a:t>
            </a:r>
            <a:endParaRPr lang="ru-RU" sz="11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105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 smtClean="0"/>
              <a:t>-  </a:t>
            </a:r>
            <a:r>
              <a:rPr lang="ru-RU" sz="2000" b="1" dirty="0"/>
              <a:t>черные, жесткие волосы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-  усы и борода растут у них слабо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-  кожа скорее смуглая, чем светлая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-  нос средней ширины, выступает мало, сильно выступающий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- широкое лицо, выступающие скулы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- узкая глазная щель,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- средние по толщине губы,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 dirty="0"/>
              <a:t>- закрытое кожистой складкой («третьим веком») верхнее веко. </a:t>
            </a:r>
          </a:p>
        </p:txBody>
      </p:sp>
      <p:pic>
        <p:nvPicPr>
          <p:cNvPr id="6148" name="Picture 4" descr="сканирование0002"/>
          <p:cNvPicPr>
            <a:picLocks noChangeAspect="1" noChangeArrowheads="1"/>
          </p:cNvPicPr>
          <p:nvPr/>
        </p:nvPicPr>
        <p:blipFill>
          <a:blip r:embed="rId2" cstate="print"/>
          <a:srcRect t="5454"/>
          <a:stretch>
            <a:fillRect/>
          </a:stretch>
        </p:blipFill>
        <p:spPr bwMode="auto">
          <a:xfrm>
            <a:off x="5580112" y="2564904"/>
            <a:ext cx="3384550" cy="374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сканирование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4355976" cy="3384376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136904" cy="144016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>Европеоидная </a:t>
            </a:r>
            <a:r>
              <a:rPr lang="ru-RU" sz="4000" b="1" i="1" dirty="0"/>
              <a:t>раса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2700" i="1" dirty="0">
                <a:solidFill>
                  <a:schemeClr val="tx1"/>
                </a:solidFill>
              </a:rPr>
              <a:t>Представители европеоидной </a:t>
            </a:r>
            <a:r>
              <a:rPr lang="ru-RU" sz="2700" i="1" dirty="0" err="1">
                <a:solidFill>
                  <a:schemeClr val="tx1"/>
                </a:solidFill>
              </a:rPr>
              <a:t>й</a:t>
            </a:r>
            <a:r>
              <a:rPr lang="ru-RU" sz="2700" i="1" dirty="0">
                <a:solidFill>
                  <a:schemeClr val="tx1"/>
                </a:solidFill>
              </a:rPr>
              <a:t> расы –</a:t>
            </a:r>
            <a:br>
              <a:rPr lang="ru-RU" sz="2700" i="1" dirty="0">
                <a:solidFill>
                  <a:schemeClr val="tx1"/>
                </a:solidFill>
              </a:rPr>
            </a:br>
            <a:r>
              <a:rPr lang="ru-RU" sz="2700" i="1" dirty="0">
                <a:solidFill>
                  <a:schemeClr val="tx1"/>
                </a:solidFill>
              </a:rPr>
              <a:t>Коренное население Европы, Южной Азии и северной </a:t>
            </a:r>
            <a:r>
              <a:rPr lang="ru-RU" sz="2700" i="1" dirty="0" smtClean="0">
                <a:solidFill>
                  <a:schemeClr val="tx1"/>
                </a:solidFill>
              </a:rPr>
              <a:t>Африки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2276872"/>
            <a:ext cx="4608512" cy="4104456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1900" b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Признаки</a:t>
            </a:r>
            <a:endParaRPr lang="ru-RU" sz="2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3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- светлая, иногда смуглая кожа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- прямые, иногда волнистые мягкие волосы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- длинный нос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- тонкие губы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- обычно хорошо развитые волосы на лице (усы, борода)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- слабо развита складка верхнего века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101" y="548680"/>
            <a:ext cx="4379899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142984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Раса</a:t>
            </a:r>
            <a:r>
              <a:rPr lang="ru-RU" sz="3200" dirty="0" smtClean="0"/>
              <a:t> – </a:t>
            </a:r>
            <a:r>
              <a:rPr lang="ru-RU" sz="3200" i="1" dirty="0" smtClean="0"/>
              <a:t>это совокупность людей, обладающих генетическими и физиологическими особенностями, происхождение которой связано с определенным ареалом.</a:t>
            </a:r>
            <a:endParaRPr lang="ru-RU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71600" y="1052736"/>
          <a:ext cx="7344816" cy="5184576"/>
        </p:xfrm>
        <a:graphic>
          <a:graphicData uri="http://schemas.openxmlformats.org/drawingml/2006/table">
            <a:tbl>
              <a:tblPr/>
              <a:tblGrid>
                <a:gridCol w="1895686"/>
                <a:gridCol w="1796065"/>
                <a:gridCol w="1821213"/>
                <a:gridCol w="1831852"/>
              </a:tblGrid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Характерные особенности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Негроидная раса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 Европеоидная раса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Монголоидная раса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Цвет кожи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Цвет и форма волос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Форма носа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Разрез глаз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Первоначальный ареал обитания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Проблемная ситуация</a:t>
            </a:r>
            <a:endParaRPr lang="ru-RU" sz="6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Все ли  расы - биологически равноценны и относятся к - </a:t>
            </a:r>
            <a:r>
              <a:rPr lang="ru-RU" sz="3200" dirty="0" err="1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Номо</a:t>
            </a: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sapiens</a:t>
            </a: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sz="3200" b="1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Запишите своё мнение,  почему верно утверждение, что и двухметровый чернокожий баскетболист, и  миниатюрная вьетнамка, и краснокожий индеец принадлежат к одному виду</a:t>
            </a:r>
            <a:endParaRPr lang="ru-RU" sz="32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79512" y="548680"/>
            <a:ext cx="8540750" cy="79288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Мы с тобой одной крови: ты и я!!!</a:t>
            </a:r>
          </a:p>
        </p:txBody>
      </p:sp>
      <p:pic>
        <p:nvPicPr>
          <p:cNvPr id="61447" name="Picture 7" descr="24992045_6968913_5278762_2rm2rdz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80400" cy="5259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482012" cy="392906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</a:rPr>
              <a:t>Расизм</a:t>
            </a:r>
            <a:r>
              <a:rPr lang="ru-RU" sz="2800" b="1" i="1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400" dirty="0" smtClean="0"/>
              <a:t>это не наука, а идеология и политика наиболее реакционных групп общества, направленная на оправдание эксплуатации человека человеком. (Причина появления расизма - колониальные захваты).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+mj-lt"/>
              </a:rPr>
              <a:t>В основе расизма:</a:t>
            </a:r>
          </a:p>
          <a:p>
            <a:pPr marL="0" indent="0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европейцы - от неандертальцев;</a:t>
            </a:r>
          </a:p>
          <a:p>
            <a:pPr marL="0" indent="0" eaLnBrk="1" hangingPunct="1">
              <a:defRPr/>
            </a:pPr>
            <a:r>
              <a:rPr lang="ru-RU" sz="2400" dirty="0" smtClean="0">
                <a:latin typeface="Constantia" pitchFamily="18" charset="0"/>
              </a:rPr>
              <a:t>монголоиды - от синантропов;</a:t>
            </a:r>
          </a:p>
          <a:p>
            <a:pPr marL="0" indent="0" eaLnBrk="1" hangingPunct="1">
              <a:defRPr/>
            </a:pPr>
            <a:r>
              <a:rPr lang="ru-RU" sz="2400" dirty="0" err="1" smtClean="0">
                <a:latin typeface="Constantia" pitchFamily="18" charset="0"/>
              </a:rPr>
              <a:t>негроиды</a:t>
            </a:r>
            <a:r>
              <a:rPr lang="ru-RU" sz="2400" dirty="0" smtClean="0">
                <a:latin typeface="Constantia" pitchFamily="18" charset="0"/>
              </a:rPr>
              <a:t> - от австралопитеков.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8195" name="Picture 5" descr="Расизм в России процвета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9" y="2000250"/>
            <a:ext cx="2767674" cy="26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raci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344987"/>
            <a:ext cx="3381375" cy="2513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№7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71472" y="2214554"/>
          <a:ext cx="814393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План: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1.</a:t>
            </a:r>
            <a:r>
              <a:rPr lang="ru-RU" sz="4400" b="1" dirty="0" smtClean="0"/>
              <a:t> </a:t>
            </a:r>
            <a:r>
              <a:rPr lang="ru-RU" sz="4400" dirty="0" smtClean="0"/>
              <a:t>Развитие представлений о происхождении человека.</a:t>
            </a:r>
          </a:p>
          <a:p>
            <a:r>
              <a:rPr lang="ru-RU" sz="4400" dirty="0" smtClean="0"/>
              <a:t>2. Возникновение рас.</a:t>
            </a:r>
          </a:p>
          <a:p>
            <a:r>
              <a:rPr lang="ru-RU" sz="4400" dirty="0" smtClean="0"/>
              <a:t>3. Проблема расизма в современном обществе.</a:t>
            </a:r>
            <a:endParaRPr lang="ru-RU" sz="4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Вопрос №1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43117"/>
            <a:ext cx="5214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1</a:t>
            </a:r>
            <a:r>
              <a:rPr lang="ru-RU" sz="3200" dirty="0" smtClean="0"/>
              <a:t>. Развитие представлений о происхождении человека</a:t>
            </a:r>
            <a:endParaRPr lang="ru-RU" sz="32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70457" y="3068961"/>
            <a:ext cx="2380484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2924944"/>
            <a:ext cx="2465743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5004048" y="1628801"/>
            <a:ext cx="3935328" cy="132802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Теория внешнего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вмешательства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err="1" smtClean="0">
                <a:solidFill>
                  <a:srgbClr val="002060"/>
                </a:solidFill>
              </a:rPr>
              <a:t>паранаучная</a:t>
            </a:r>
            <a:r>
              <a:rPr lang="ru-RU" sz="2400" b="1" dirty="0" smtClean="0">
                <a:solidFill>
                  <a:srgbClr val="002060"/>
                </a:solidFill>
              </a:rPr>
              <a:t> теория)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142852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Теории происхождения человека</a:t>
            </a:r>
            <a:endParaRPr lang="ru-RU" sz="3200" b="1" i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5902" y="1628800"/>
            <a:ext cx="4444570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Эволюционная теория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(научная теория)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89321" y="3500438"/>
            <a:ext cx="4127637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Теория творения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(религиозная концепция)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5400000">
            <a:off x="7071190" y="641778"/>
            <a:ext cx="807478" cy="909314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 flipH="1">
            <a:off x="834994" y="714926"/>
            <a:ext cx="878916" cy="834456"/>
          </a:xfrm>
          <a:prstGeom prst="ben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27984" y="1196752"/>
            <a:ext cx="288032" cy="237626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43306" y="4572579"/>
            <a:ext cx="1936806" cy="2118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4844" y="1340767"/>
            <a:ext cx="4429156" cy="5170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484784"/>
            <a:ext cx="45353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cs typeface="Times New Roman" pitchFamily="18" charset="0"/>
              </a:rPr>
              <a:t>Является наиболее распространённой в современном научном сообществе. Эволюционная теория предполагает, что человек произошел от высших приматов — человекоподобных существ путем постепенного видоизменения под влиянием внешних факторов и естественного отбора. </a:t>
            </a:r>
            <a:endParaRPr lang="ru-RU" sz="2400" b="1" i="1" dirty="0"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b="1" i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1100" b="1" i="1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b="1" i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ru-RU" sz="3600" b="1" i="1" dirty="0" smtClean="0">
                <a:solidFill>
                  <a:schemeClr val="tx2"/>
                </a:solidFill>
                <a:latin typeface="+mj-lt"/>
              </a:rPr>
              <a:t>Эволюционная теория (научная теория)</a:t>
            </a:r>
            <a:endParaRPr lang="ru-RU" sz="3600" b="1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3193963"/>
            <a:ext cx="2000232" cy="36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1066745"/>
            <a:ext cx="521494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i="1" dirty="0" err="1" smtClean="0"/>
              <a:t>Австралопите́ки</a:t>
            </a:r>
            <a:r>
              <a:rPr lang="ru-RU" sz="2300" b="1" i="1" dirty="0" smtClean="0"/>
              <a:t> (южные обезьяны) — группа ископаемых высших приматов, живших около </a:t>
            </a:r>
          </a:p>
          <a:p>
            <a:pPr algn="just"/>
            <a:r>
              <a:rPr lang="ru-RU" sz="2300" b="1" i="1" dirty="0" smtClean="0"/>
              <a:t>  4 миллионов лет назад и вымерли 2,5 миллиона лет назад.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67118" y="0"/>
            <a:ext cx="3424705" cy="313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00232" y="3152489"/>
            <a:ext cx="1820957" cy="36962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3357562"/>
            <a:ext cx="4857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Кости впервые были обнаружены в пустыне Калахари (Южная Африка) в 1924 году, а затем в Восточной и Центральной Африке. Австралопитеками принято считать всех </a:t>
            </a:r>
            <a:r>
              <a:rPr lang="ru-RU" sz="2400" b="1" i="1" dirty="0" err="1" smtClean="0"/>
              <a:t>двуногоходящих</a:t>
            </a:r>
            <a:r>
              <a:rPr lang="ru-RU" sz="2400" b="1" i="1" dirty="0" smtClean="0"/>
              <a:t> обезьян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0648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tx2"/>
                </a:solidFill>
                <a:latin typeface="+mj-lt"/>
                <a:ea typeface="Microsoft YaHei" pitchFamily="34" charset="-122"/>
              </a:rPr>
              <a:t>Австралопитек</a:t>
            </a:r>
            <a:endParaRPr lang="ru-RU" sz="4400" b="1" i="1" dirty="0">
              <a:solidFill>
                <a:schemeClr val="tx2"/>
              </a:solidFill>
              <a:latin typeface="+mj-lt"/>
              <a:ea typeface="Microsoft YaHei" pitchFamily="34" charset="-122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465</TotalTime>
  <Words>1448</Words>
  <Application>Microsoft Office PowerPoint</Application>
  <PresentationFormat>Экран (4:3)</PresentationFormat>
  <Paragraphs>263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Поток</vt:lpstr>
      <vt:lpstr>Эпиграф</vt:lpstr>
      <vt:lpstr>Тема урока: Происхождение  человека</vt:lpstr>
      <vt:lpstr>Задание 1.</vt:lpstr>
      <vt:lpstr>Задание 1.</vt:lpstr>
      <vt:lpstr>План:</vt:lpstr>
      <vt:lpstr>Вопрос №1</vt:lpstr>
      <vt:lpstr>Слайд 7</vt:lpstr>
      <vt:lpstr>Слайд 8</vt:lpstr>
      <vt:lpstr>Слайд 9</vt:lpstr>
      <vt:lpstr>Слайд 10</vt:lpstr>
      <vt:lpstr>       Питекантроп.</vt:lpstr>
      <vt:lpstr>Орудие труда питекантропа.</vt:lpstr>
      <vt:lpstr>Характерные признаки древнейших людей</vt:lpstr>
      <vt:lpstr>Слайд 14</vt:lpstr>
      <vt:lpstr>Слайд 15</vt:lpstr>
      <vt:lpstr>Слайд 16</vt:lpstr>
      <vt:lpstr>Слайд 17</vt:lpstr>
      <vt:lpstr>Охота кроманьонцев на бизона.</vt:lpstr>
      <vt:lpstr>Слайд 19</vt:lpstr>
      <vt:lpstr>Слайд 20</vt:lpstr>
      <vt:lpstr>Слайд 21</vt:lpstr>
      <vt:lpstr>Слайд 22</vt:lpstr>
      <vt:lpstr>Задание №2 «Узнай кто это?» </vt:lpstr>
      <vt:lpstr>Задание № 2. Этапы эволюции человека. «Узнай кто это» </vt:lpstr>
      <vt:lpstr>Слайд 25</vt:lpstr>
      <vt:lpstr>Зародышевое сходство у позвоночных</vt:lpstr>
      <vt:lpstr>Задание № Заполните таблицу «Положение человека в системе животного мира»</vt:lpstr>
      <vt:lpstr>Сходство человека с хордовыми</vt:lpstr>
      <vt:lpstr>Сходство человека с млекопитающими</vt:lpstr>
      <vt:lpstr>Развитие плода в теле матери и питание через плаценту характерно для подкласса плацентарных</vt:lpstr>
      <vt:lpstr>Конечности хватательного типа, ногти на пальцах, пара сосков молочных желез, замена молочных зубов на костяные в процессе онтогенеза, рождение одного детеныша, определяют положение человека в отряде приматы.</vt:lpstr>
      <vt:lpstr>Слайд 32</vt:lpstr>
      <vt:lpstr>Слайд 33</vt:lpstr>
      <vt:lpstr>Слайд 34</vt:lpstr>
      <vt:lpstr>Слайд 35</vt:lpstr>
      <vt:lpstr>Проверьте  правильно ли вы выполнили задание №</vt:lpstr>
      <vt:lpstr>Вопрос №2 «Человеческие расы»</vt:lpstr>
      <vt:lpstr>Человечество состоит из трех больших и множества мелких переходных рас </vt:lpstr>
      <vt:lpstr>Задание №4 «Особенности рас»</vt:lpstr>
      <vt:lpstr>   Негроидная раса Представители негроидной расы – коренное население центральной и южной Африки, Австралии.</vt:lpstr>
      <vt:lpstr>         Монголоидная раса Представители монголоидной расы – Коренное население Центральной и Восточной Азии, Индонезии и Сибири.</vt:lpstr>
      <vt:lpstr>          Европеоидная раса Представители европеоидной й расы – Коренное население Европы, Южной Азии и северной Африки</vt:lpstr>
      <vt:lpstr>Слайд 43</vt:lpstr>
      <vt:lpstr>Слайд 44</vt:lpstr>
      <vt:lpstr>Проблемная ситуация</vt:lpstr>
      <vt:lpstr>Мы с тобой одной крови: ты и я!!!</vt:lpstr>
      <vt:lpstr>Слайд 47</vt:lpstr>
      <vt:lpstr>Задание №7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33</cp:revision>
  <dcterms:created xsi:type="dcterms:W3CDTF">2016-02-26T08:32:28Z</dcterms:created>
  <dcterms:modified xsi:type="dcterms:W3CDTF">2016-03-14T12:12:57Z</dcterms:modified>
</cp:coreProperties>
</file>