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708" r:id="rId5"/>
  </p:sldMasterIdLst>
  <p:sldIdLst>
    <p:sldId id="256" r:id="rId6"/>
    <p:sldId id="259" r:id="rId7"/>
    <p:sldId id="277" r:id="rId8"/>
    <p:sldId id="278" r:id="rId9"/>
    <p:sldId id="276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71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89D2-77DE-4837-B701-748C5ED02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43E1-7579-4489-89B9-2A90E150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B063-C9E5-4617-96FD-6E85C89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78EFA-22F1-4EFE-8A7E-48E4DA627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B092-0A55-4542-8E08-ABF34AA9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2952-1E8F-4133-B8C1-ECF5E61B4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C8BC-5AE4-49DB-883E-C6FA07665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E32-E5EF-4690-98C5-CB6B34B8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0125-8F39-48A4-B46A-D96EA3A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121-5DF0-4116-B43B-EA103AE9B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9DCA-97D5-41DC-AD75-85BDC8DE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3875-AABB-495F-980E-654C4A7C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57B5-8091-4280-BAF1-D2C1BB4C8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0-C8AB-4001-951D-D598FFA6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4470-69D4-491A-AECC-8D0116205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242E-4936-4123-82D6-36636EE3D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247-D6B9-4613-A4B8-CE929F56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75FC-947B-41E0-9B66-C9889106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CA0C-BE07-44F6-9F14-A627DD39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FBB1-6A6F-4B1B-93ED-F461612F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3CD-2488-42E8-A645-22D14729E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760C-84AA-411F-861C-579C04C43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D65B-BD2A-4EE4-90AF-C55FFBBC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7158-AF6B-4FB2-B821-E5DD70D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C00-12B4-4A98-8DA3-2B14D831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B61D-DC00-4386-A196-585FEB69F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E53-2614-454F-8FC6-B4B3969A9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22AA-872D-4AF3-A7E6-44234A09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EFA-22F1-4EFE-8A7E-48E4DA627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B092-0A55-4542-8E08-ABF34AA91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242952-1E8F-4133-B8C1-ECF5E61B4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C8BC-5AE4-49DB-883E-C6FA07665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7E32-E5EF-4690-98C5-CB6B34B8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F7F2-121D-4052-91B5-E76251DBA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0125-8F39-48A4-B46A-D96EA3A61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121-5DF0-4116-B43B-EA103AE9B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9DCA-97D5-41DC-AD75-85BDC8DE4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57B5-8091-4280-BAF1-D2C1BB4C8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7140-C8AB-4001-951D-D598FFA6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4470-69D4-491A-AECC-8D011620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BBC9-809A-4A46-8E1E-B9C68AEA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306-CC18-45EA-8D7D-79D2A6D3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AA5-0DEF-4842-BB93-9222A2EB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63C9-3C71-45BB-AE94-D9CF7DC36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03F07-99C0-414F-BA7F-5C4267F01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A040A-555D-4F22-B5D3-109DACCEE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29C2D-915B-4F95-93C2-66695191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FC90E-3343-4CA6-9A0E-72AA2488F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303F07-99C0-414F-BA7F-5C4267F01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</a:rPr>
              <a:t>Пальчиковые  игры в  жизни  детей</a:t>
            </a:r>
            <a:endParaRPr lang="ru-RU" sz="6000" b="1" i="1" dirty="0">
              <a:solidFill>
                <a:srgbClr val="FFC000"/>
              </a:solidFill>
              <a:latin typeface="Ampir Dec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5214950"/>
            <a:ext cx="4271970" cy="1400188"/>
          </a:xfrm>
        </p:spPr>
        <p:txBody>
          <a:bodyPr/>
          <a:lstStyle/>
          <a:p>
            <a:r>
              <a:rPr lang="ru-RU" sz="2000" dirty="0" smtClean="0"/>
              <a:t>Педагог-психолог  МДОУ </a:t>
            </a:r>
          </a:p>
          <a:p>
            <a:r>
              <a:rPr lang="ru-RU" sz="2000" dirty="0" smtClean="0"/>
              <a:t>«Детский  сад № 33» </a:t>
            </a:r>
          </a:p>
          <a:p>
            <a:r>
              <a:rPr lang="ru-RU" sz="2000" dirty="0" smtClean="0"/>
              <a:t>Новичкова  Елена  Валериевна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i="1" dirty="0" smtClean="0">
                <a:solidFill>
                  <a:srgbClr val="FFFF00"/>
                </a:solidFill>
              </a:rPr>
              <a:t>Доказано, что развитие руки находится в тесной связи с развитием речи и мышления ребенка.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121" name="Picture 1" descr="C:\Documents and Settings\Admin\Рабочий стол\Новая папка (5)\graphics-babies-7316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857760"/>
            <a:ext cx="1762125" cy="1533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428604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 же происходит, когда ребенок занимается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пальчиковой гимнастикой?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1.Стимуляция речевых  центров  головного  мозга.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2.Создание благоприятного эмоционального фона.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3.Появляется ощущение радости от телесного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контакта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4.Ребенок учится концентрировать и распределять своё   внимание.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Развивается координация  движений  мелкой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моторики, память ребенка.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6. В дальнейшем  происходит быстрее  овладение навыком письма.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7158" y="642918"/>
            <a:ext cx="81439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  проведении пальчиковых игр используются приемы: 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•  Систематичность проведения игр.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•  Последовательность (от простых  к  более сложным).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•  Наличие положительного эмоционального фона.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500042"/>
            <a:ext cx="7786742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536575" algn="just"/>
            <a:r>
              <a:rPr lang="ru-RU" sz="2400" b="1" dirty="0" smtClean="0">
                <a:solidFill>
                  <a:srgbClr val="FFFF00"/>
                </a:solidFill>
              </a:rPr>
              <a:t>Смысл пальчиковых игр не только в развитии мелкой моторики и речи. Они позволяют ребенку ощутить радость от телесного контакта, научиться управлять своим телом.   Игры  дают ребенку  чувства принятия  себя, своего тела  и  возможность  пообщаться   со  взрослым,  ощутить  себя   нужным.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Пальчиковые игры встречаются               практически  у  всех народов  мира.</a:t>
            </a:r>
          </a:p>
          <a:p>
            <a:pPr indent="536575" algn="just"/>
            <a:r>
              <a:rPr lang="ru-RU" sz="2400" b="1" dirty="0" smtClean="0">
                <a:solidFill>
                  <a:srgbClr val="FFFF00"/>
                </a:solidFill>
              </a:rPr>
              <a:t> Это  тот  пласт  народной  педагогики , который  необходимо  использовать,  как   педагогам,  так  и  родителям  с  детьми  не  только  раннего возраста,  но  и  на  протяжении  всего  дошкольного  детства. 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29600" cy="13430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</a:t>
            </a:r>
            <a:r>
              <a:rPr lang="ru-RU" dirty="0" smtClean="0">
                <a:solidFill>
                  <a:srgbClr val="FFFF00"/>
                </a:solidFill>
              </a:rPr>
              <a:t>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Новая папка (5)\F_min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000628" y="2857496"/>
            <a:ext cx="3817942" cy="38179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пекс">
  <a:themeElements>
    <a:clrScheme name="Другая 1">
      <a:dk1>
        <a:srgbClr val="365BB0"/>
      </a:dk1>
      <a:lt1>
        <a:sysClr val="window" lastClr="FFFFFF"/>
      </a:lt1>
      <a:dk2>
        <a:srgbClr val="A2B5E2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323</TotalTime>
  <Words>130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1_colormaster</vt:lpstr>
      <vt:lpstr>2_colormaster</vt:lpstr>
      <vt:lpstr>3_colormaster</vt:lpstr>
      <vt:lpstr>4_colormaster</vt:lpstr>
      <vt:lpstr>Апекс</vt:lpstr>
      <vt:lpstr>Пальчиковые  игры в  жизни  детей</vt:lpstr>
      <vt:lpstr> Доказано, что развитие руки находится в тесной связи с развитием речи и мышления ребенка. </vt:lpstr>
      <vt:lpstr>Слайд 3</vt:lpstr>
      <vt:lpstr>Слайд 4</vt:lpstr>
      <vt:lpstr>Слайд 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38</cp:revision>
  <dcterms:created xsi:type="dcterms:W3CDTF">2012-11-06T09:04:06Z</dcterms:created>
  <dcterms:modified xsi:type="dcterms:W3CDTF">2016-10-15T09:39:29Z</dcterms:modified>
</cp:coreProperties>
</file>