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64" r:id="rId4"/>
    <p:sldId id="266" r:id="rId5"/>
    <p:sldId id="267" r:id="rId6"/>
    <p:sldId id="269" r:id="rId7"/>
    <p:sldId id="270" r:id="rId8"/>
    <p:sldId id="271" r:id="rId9"/>
    <p:sldId id="27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5864B-6675-47A1-81A4-94B2682DD696}" type="doc">
      <dgm:prSet loTypeId="urn:microsoft.com/office/officeart/2005/8/layout/cycle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43796E5-1CF6-4506-9B66-35D79360463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Segoe Script" panose="020B0504020000000003" pitchFamily="34" charset="0"/>
            </a:rPr>
            <a:t>1. Написать сценарий мультфильма</a:t>
          </a:r>
          <a:endParaRPr lang="ru-RU" sz="1600" b="1" dirty="0">
            <a:solidFill>
              <a:schemeClr val="tx1"/>
            </a:solidFill>
            <a:latin typeface="Segoe Script" panose="020B0504020000000003" pitchFamily="34" charset="0"/>
          </a:endParaRPr>
        </a:p>
      </dgm:t>
    </dgm:pt>
    <dgm:pt modelId="{1CEDCF4E-CFD9-470A-8048-25DEC9AE343E}" type="parTrans" cxnId="{5AFAAAB8-1368-4FD2-9EF4-9B87AA1D525F}">
      <dgm:prSet/>
      <dgm:spPr/>
      <dgm:t>
        <a:bodyPr/>
        <a:lstStyle/>
        <a:p>
          <a:endParaRPr lang="ru-RU"/>
        </a:p>
      </dgm:t>
    </dgm:pt>
    <dgm:pt modelId="{AAB86EB6-31F9-4ECE-9912-6A1EDF2C04EC}" type="sibTrans" cxnId="{5AFAAAB8-1368-4FD2-9EF4-9B87AA1D525F}">
      <dgm:prSet/>
      <dgm:spPr/>
      <dgm:t>
        <a:bodyPr/>
        <a:lstStyle/>
        <a:p>
          <a:endParaRPr lang="ru-RU"/>
        </a:p>
      </dgm:t>
    </dgm:pt>
    <dgm:pt modelId="{1FFB362F-76D3-4754-9DDD-89B0675BADE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Segoe Script" panose="020B0504020000000003" pitchFamily="34" charset="0"/>
            </a:rPr>
            <a:t>2. Подготовить декорац</a:t>
          </a:r>
          <a:r>
            <a:rPr lang="ru-RU" sz="1400" b="1" dirty="0" smtClean="0">
              <a:solidFill>
                <a:schemeClr val="tx1"/>
              </a:solidFill>
              <a:latin typeface="Segoe Script" panose="020B0504020000000003" pitchFamily="34" charset="0"/>
            </a:rPr>
            <a:t>ии</a:t>
          </a:r>
          <a:endParaRPr lang="ru-RU" sz="1400" b="1" dirty="0">
            <a:solidFill>
              <a:schemeClr val="tx1"/>
            </a:solidFill>
            <a:latin typeface="Segoe Script" panose="020B0504020000000003" pitchFamily="34" charset="0"/>
          </a:endParaRPr>
        </a:p>
      </dgm:t>
    </dgm:pt>
    <dgm:pt modelId="{536F3B17-2274-4A59-B0A3-5C6DCA7409D9}" type="parTrans" cxnId="{BC82C2C2-3710-487A-801B-0AA7EB2894BF}">
      <dgm:prSet/>
      <dgm:spPr/>
      <dgm:t>
        <a:bodyPr/>
        <a:lstStyle/>
        <a:p>
          <a:endParaRPr lang="ru-RU"/>
        </a:p>
      </dgm:t>
    </dgm:pt>
    <dgm:pt modelId="{364616D7-E416-4DDD-8BD5-999B4B2101A1}" type="sibTrans" cxnId="{BC82C2C2-3710-487A-801B-0AA7EB2894BF}">
      <dgm:prSet/>
      <dgm:spPr/>
      <dgm:t>
        <a:bodyPr/>
        <a:lstStyle/>
        <a:p>
          <a:endParaRPr lang="ru-RU"/>
        </a:p>
      </dgm:t>
    </dgm:pt>
    <dgm:pt modelId="{7484A203-F198-4EA9-8D88-9061257FFB0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Segoe Script" panose="020B0504020000000003" pitchFamily="34" charset="0"/>
            </a:rPr>
            <a:t>4. Снять кадры мультфильма</a:t>
          </a:r>
          <a:endParaRPr lang="ru-RU" sz="1600" b="1" dirty="0">
            <a:solidFill>
              <a:schemeClr val="tx1"/>
            </a:solidFill>
            <a:latin typeface="Segoe Script" panose="020B0504020000000003" pitchFamily="34" charset="0"/>
          </a:endParaRPr>
        </a:p>
      </dgm:t>
    </dgm:pt>
    <dgm:pt modelId="{9C3A7F7B-31B3-4587-A146-E8837791D042}" type="parTrans" cxnId="{CCEA892B-CE7C-4DA7-8001-3F99FFBF3A03}">
      <dgm:prSet/>
      <dgm:spPr/>
      <dgm:t>
        <a:bodyPr/>
        <a:lstStyle/>
        <a:p>
          <a:endParaRPr lang="ru-RU"/>
        </a:p>
      </dgm:t>
    </dgm:pt>
    <dgm:pt modelId="{81DA28DC-0247-4D56-81C1-E181B3903DA3}" type="sibTrans" cxnId="{CCEA892B-CE7C-4DA7-8001-3F99FFBF3A03}">
      <dgm:prSet/>
      <dgm:spPr/>
      <dgm:t>
        <a:bodyPr/>
        <a:lstStyle/>
        <a:p>
          <a:endParaRPr lang="ru-RU"/>
        </a:p>
      </dgm:t>
    </dgm:pt>
    <dgm:pt modelId="{AC7F5B7E-1F0E-464A-8152-63CF5EA52B0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Segoe Script" panose="020B0504020000000003" pitchFamily="34" charset="0"/>
            </a:rPr>
            <a:t>5. Смонтировать мультфильм</a:t>
          </a:r>
          <a:endParaRPr lang="ru-RU" sz="1600" b="1" dirty="0">
            <a:solidFill>
              <a:schemeClr val="tx1"/>
            </a:solidFill>
            <a:latin typeface="Segoe Script" panose="020B0504020000000003" pitchFamily="34" charset="0"/>
          </a:endParaRPr>
        </a:p>
      </dgm:t>
    </dgm:pt>
    <dgm:pt modelId="{BD5FF302-C55E-479E-880C-587C6DAAEDB0}" type="parTrans" cxnId="{1202E597-E084-4B29-AD27-91F7D0AB3A8A}">
      <dgm:prSet/>
      <dgm:spPr/>
      <dgm:t>
        <a:bodyPr/>
        <a:lstStyle/>
        <a:p>
          <a:endParaRPr lang="ru-RU"/>
        </a:p>
      </dgm:t>
    </dgm:pt>
    <dgm:pt modelId="{2BAD7A2E-B369-4DDD-B9FA-C6C48FA08125}" type="sibTrans" cxnId="{1202E597-E084-4B29-AD27-91F7D0AB3A8A}">
      <dgm:prSet/>
      <dgm:spPr/>
      <dgm:t>
        <a:bodyPr/>
        <a:lstStyle/>
        <a:p>
          <a:endParaRPr lang="ru-RU"/>
        </a:p>
      </dgm:t>
    </dgm:pt>
    <dgm:pt modelId="{4D72C796-2523-477E-BBFB-9307EA0BE2B6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Segoe Script" panose="020B0504020000000003" pitchFamily="34" charset="0"/>
            </a:rPr>
            <a:t>6. Озвучить мультфильм</a:t>
          </a:r>
          <a:endParaRPr lang="ru-RU" sz="1600" b="1" dirty="0">
            <a:solidFill>
              <a:schemeClr val="tx1"/>
            </a:solidFill>
            <a:latin typeface="Segoe Script" panose="020B0504020000000003" pitchFamily="34" charset="0"/>
          </a:endParaRPr>
        </a:p>
      </dgm:t>
    </dgm:pt>
    <dgm:pt modelId="{28169CE0-DAEC-4341-9478-AEEC11964A9A}" type="parTrans" cxnId="{632A8722-85B9-4728-83E1-ED2F85A4173D}">
      <dgm:prSet/>
      <dgm:spPr/>
      <dgm:t>
        <a:bodyPr/>
        <a:lstStyle/>
        <a:p>
          <a:endParaRPr lang="ru-RU"/>
        </a:p>
      </dgm:t>
    </dgm:pt>
    <dgm:pt modelId="{B8C4A9E3-C496-4230-AFDD-0E043D32DE88}" type="sibTrans" cxnId="{632A8722-85B9-4728-83E1-ED2F85A4173D}">
      <dgm:prSet/>
      <dgm:spPr/>
      <dgm:t>
        <a:bodyPr/>
        <a:lstStyle/>
        <a:p>
          <a:endParaRPr lang="ru-RU"/>
        </a:p>
      </dgm:t>
    </dgm:pt>
    <dgm:pt modelId="{12794D7A-4F31-4E0F-A34E-BC849D17944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Segoe Script" panose="020B0504020000000003" pitchFamily="34" charset="0"/>
            </a:rPr>
            <a:t>7. Провести окончательную обработку</a:t>
          </a:r>
          <a:endParaRPr lang="ru-RU" sz="1600" b="1" dirty="0">
            <a:solidFill>
              <a:schemeClr val="tx1"/>
            </a:solidFill>
            <a:latin typeface="Segoe Script" panose="020B0504020000000003" pitchFamily="34" charset="0"/>
          </a:endParaRPr>
        </a:p>
      </dgm:t>
    </dgm:pt>
    <dgm:pt modelId="{F4EAD0A4-4E90-47FB-91DB-495A7BF6753B}" type="parTrans" cxnId="{9B9F9BA7-7957-472C-A613-8C37E403C175}">
      <dgm:prSet/>
      <dgm:spPr/>
      <dgm:t>
        <a:bodyPr/>
        <a:lstStyle/>
        <a:p>
          <a:endParaRPr lang="ru-RU"/>
        </a:p>
      </dgm:t>
    </dgm:pt>
    <dgm:pt modelId="{50CF4E6F-7B1F-4A78-87AF-17B77CFCDEAD}" type="sibTrans" cxnId="{9B9F9BA7-7957-472C-A613-8C37E403C175}">
      <dgm:prSet/>
      <dgm:spPr/>
      <dgm:t>
        <a:bodyPr/>
        <a:lstStyle/>
        <a:p>
          <a:endParaRPr lang="ru-RU"/>
        </a:p>
      </dgm:t>
    </dgm:pt>
    <dgm:pt modelId="{C861A967-34E1-4146-98D5-F401E2AB88B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Segoe Script" panose="020B0504020000000003" pitchFamily="34" charset="0"/>
            </a:rPr>
            <a:t>3. Изготовить героев мультфильма</a:t>
          </a:r>
          <a:endParaRPr lang="ru-RU" sz="1600" b="1" dirty="0">
            <a:solidFill>
              <a:schemeClr val="tx1"/>
            </a:solidFill>
            <a:latin typeface="Segoe Script" panose="020B0504020000000003" pitchFamily="34" charset="0"/>
          </a:endParaRPr>
        </a:p>
      </dgm:t>
    </dgm:pt>
    <dgm:pt modelId="{D389171F-2AAC-4C94-9E9F-759F3827332A}" type="sibTrans" cxnId="{2C515B85-D817-45E9-85AC-B65D4409162B}">
      <dgm:prSet/>
      <dgm:spPr/>
      <dgm:t>
        <a:bodyPr/>
        <a:lstStyle/>
        <a:p>
          <a:endParaRPr lang="ru-RU"/>
        </a:p>
      </dgm:t>
    </dgm:pt>
    <dgm:pt modelId="{1006A663-7E6E-42D1-A32A-BA533668EF27}" type="parTrans" cxnId="{2C515B85-D817-45E9-85AC-B65D4409162B}">
      <dgm:prSet/>
      <dgm:spPr/>
      <dgm:t>
        <a:bodyPr/>
        <a:lstStyle/>
        <a:p>
          <a:endParaRPr lang="ru-RU"/>
        </a:p>
      </dgm:t>
    </dgm:pt>
    <dgm:pt modelId="{E8404188-1ECA-4218-B725-37DA35188AC8}" type="pres">
      <dgm:prSet presAssocID="{3C75864B-6675-47A1-81A4-94B2682DD6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9BE390-AAE8-4220-A98F-F9D057CA16B1}" type="pres">
      <dgm:prSet presAssocID="{743796E5-1CF6-4506-9B66-35D793604632}" presName="node" presStyleLbl="node1" presStyleIdx="0" presStyleCnt="7" custScaleX="149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3CAB3-0859-40D3-8DB9-A9CE8753E110}" type="pres">
      <dgm:prSet presAssocID="{743796E5-1CF6-4506-9B66-35D793604632}" presName="spNode" presStyleCnt="0"/>
      <dgm:spPr/>
    </dgm:pt>
    <dgm:pt modelId="{B5AF461A-52A3-4FCD-B360-2857F73EE8CC}" type="pres">
      <dgm:prSet presAssocID="{AAB86EB6-31F9-4ECE-9912-6A1EDF2C04EC}" presName="sibTrans" presStyleLbl="sibTrans1D1" presStyleIdx="0" presStyleCnt="7"/>
      <dgm:spPr/>
      <dgm:t>
        <a:bodyPr/>
        <a:lstStyle/>
        <a:p>
          <a:endParaRPr lang="ru-RU"/>
        </a:p>
      </dgm:t>
    </dgm:pt>
    <dgm:pt modelId="{9DE1E064-7EC4-4BD8-A2F6-CB397C4769FE}" type="pres">
      <dgm:prSet presAssocID="{1FFB362F-76D3-4754-9DDD-89B0675BADEE}" presName="node" presStyleLbl="node1" presStyleIdx="1" presStyleCnt="7" custScaleX="1472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43D5B-CA67-4648-B47D-DA73BC68A97A}" type="pres">
      <dgm:prSet presAssocID="{1FFB362F-76D3-4754-9DDD-89B0675BADEE}" presName="spNode" presStyleCnt="0"/>
      <dgm:spPr/>
    </dgm:pt>
    <dgm:pt modelId="{9171694B-CA2F-459B-8276-495BAE7EE255}" type="pres">
      <dgm:prSet presAssocID="{364616D7-E416-4DDD-8BD5-999B4B2101A1}" presName="sibTrans" presStyleLbl="sibTrans1D1" presStyleIdx="1" presStyleCnt="7"/>
      <dgm:spPr/>
      <dgm:t>
        <a:bodyPr/>
        <a:lstStyle/>
        <a:p>
          <a:endParaRPr lang="ru-RU"/>
        </a:p>
      </dgm:t>
    </dgm:pt>
    <dgm:pt modelId="{82729069-B14D-46B6-994D-0192E4FE3A0F}" type="pres">
      <dgm:prSet presAssocID="{C861A967-34E1-4146-98D5-F401E2AB88B7}" presName="node" presStyleLbl="node1" presStyleIdx="2" presStyleCnt="7" custScaleX="142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1E8D5-1757-42B0-AC05-3C2CF04A5679}" type="pres">
      <dgm:prSet presAssocID="{C861A967-34E1-4146-98D5-F401E2AB88B7}" presName="spNode" presStyleCnt="0"/>
      <dgm:spPr/>
    </dgm:pt>
    <dgm:pt modelId="{84ADCABF-814B-48BE-A8F6-D1013CA1B722}" type="pres">
      <dgm:prSet presAssocID="{D389171F-2AAC-4C94-9E9F-759F3827332A}" presName="sibTrans" presStyleLbl="sibTrans1D1" presStyleIdx="2" presStyleCnt="7"/>
      <dgm:spPr/>
      <dgm:t>
        <a:bodyPr/>
        <a:lstStyle/>
        <a:p>
          <a:endParaRPr lang="ru-RU"/>
        </a:p>
      </dgm:t>
    </dgm:pt>
    <dgm:pt modelId="{1979837E-CDFC-4F3E-8305-C295BA80D98D}" type="pres">
      <dgm:prSet presAssocID="{7484A203-F198-4EA9-8D88-9061257FFB0D}" presName="node" presStyleLbl="node1" presStyleIdx="3" presStyleCnt="7" custScaleX="143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32CD1-8069-46AC-8222-9C10F41CCD86}" type="pres">
      <dgm:prSet presAssocID="{7484A203-F198-4EA9-8D88-9061257FFB0D}" presName="spNode" presStyleCnt="0"/>
      <dgm:spPr/>
    </dgm:pt>
    <dgm:pt modelId="{E70AD83A-2F7B-4791-B5C5-DC7EA88AE10E}" type="pres">
      <dgm:prSet presAssocID="{81DA28DC-0247-4D56-81C1-E181B3903DA3}" presName="sibTrans" presStyleLbl="sibTrans1D1" presStyleIdx="3" presStyleCnt="7"/>
      <dgm:spPr/>
      <dgm:t>
        <a:bodyPr/>
        <a:lstStyle/>
        <a:p>
          <a:endParaRPr lang="ru-RU"/>
        </a:p>
      </dgm:t>
    </dgm:pt>
    <dgm:pt modelId="{3F9C6C6B-EADC-4FA6-9D12-B710AC8583FF}" type="pres">
      <dgm:prSet presAssocID="{AC7F5B7E-1F0E-464A-8152-63CF5EA52B04}" presName="node" presStyleLbl="node1" presStyleIdx="4" presStyleCnt="7" custScaleX="139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9D870-001B-4C43-8FE7-A419FA84526F}" type="pres">
      <dgm:prSet presAssocID="{AC7F5B7E-1F0E-464A-8152-63CF5EA52B04}" presName="spNode" presStyleCnt="0"/>
      <dgm:spPr/>
    </dgm:pt>
    <dgm:pt modelId="{9AE08F67-67A4-408F-B889-0925D0E0017F}" type="pres">
      <dgm:prSet presAssocID="{2BAD7A2E-B369-4DDD-B9FA-C6C48FA08125}" presName="sibTrans" presStyleLbl="sibTrans1D1" presStyleIdx="4" presStyleCnt="7"/>
      <dgm:spPr/>
      <dgm:t>
        <a:bodyPr/>
        <a:lstStyle/>
        <a:p>
          <a:endParaRPr lang="ru-RU"/>
        </a:p>
      </dgm:t>
    </dgm:pt>
    <dgm:pt modelId="{35CE5481-1689-4D85-B066-E28F58BACF97}" type="pres">
      <dgm:prSet presAssocID="{4D72C796-2523-477E-BBFB-9307EA0BE2B6}" presName="node" presStyleLbl="node1" presStyleIdx="5" presStyleCnt="7" custScaleX="138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0EADB-01C3-4D6B-91B5-BB08A1E7CA18}" type="pres">
      <dgm:prSet presAssocID="{4D72C796-2523-477E-BBFB-9307EA0BE2B6}" presName="spNode" presStyleCnt="0"/>
      <dgm:spPr/>
    </dgm:pt>
    <dgm:pt modelId="{2F864219-1667-4F3C-B4C8-5CB1806FA3B4}" type="pres">
      <dgm:prSet presAssocID="{B8C4A9E3-C496-4230-AFDD-0E043D32DE88}" presName="sibTrans" presStyleLbl="sibTrans1D1" presStyleIdx="5" presStyleCnt="7"/>
      <dgm:spPr/>
      <dgm:t>
        <a:bodyPr/>
        <a:lstStyle/>
        <a:p>
          <a:endParaRPr lang="ru-RU"/>
        </a:p>
      </dgm:t>
    </dgm:pt>
    <dgm:pt modelId="{40D6993D-613F-4C5E-85EC-D8FA5E5583C2}" type="pres">
      <dgm:prSet presAssocID="{12794D7A-4F31-4E0F-A34E-BC849D179444}" presName="node" presStyleLbl="node1" presStyleIdx="6" presStyleCnt="7" custScaleX="143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610B2-2380-45A8-A85C-BB56BC15D885}" type="pres">
      <dgm:prSet presAssocID="{12794D7A-4F31-4E0F-A34E-BC849D179444}" presName="spNode" presStyleCnt="0"/>
      <dgm:spPr/>
    </dgm:pt>
    <dgm:pt modelId="{CA355069-9E7F-47ED-A294-A422581BD9DA}" type="pres">
      <dgm:prSet presAssocID="{50CF4E6F-7B1F-4A78-87AF-17B77CFCDEAD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5AFAAAB8-1368-4FD2-9EF4-9B87AA1D525F}" srcId="{3C75864B-6675-47A1-81A4-94B2682DD696}" destId="{743796E5-1CF6-4506-9B66-35D793604632}" srcOrd="0" destOrd="0" parTransId="{1CEDCF4E-CFD9-470A-8048-25DEC9AE343E}" sibTransId="{AAB86EB6-31F9-4ECE-9912-6A1EDF2C04EC}"/>
    <dgm:cxn modelId="{F7C2E4B4-C54D-45CE-B189-AD8FF66407D5}" type="presOf" srcId="{C861A967-34E1-4146-98D5-F401E2AB88B7}" destId="{82729069-B14D-46B6-994D-0192E4FE3A0F}" srcOrd="0" destOrd="0" presId="urn:microsoft.com/office/officeart/2005/8/layout/cycle5"/>
    <dgm:cxn modelId="{1E4EA439-9027-45A6-82BA-94ED9B86C616}" type="presOf" srcId="{AAB86EB6-31F9-4ECE-9912-6A1EDF2C04EC}" destId="{B5AF461A-52A3-4FCD-B360-2857F73EE8CC}" srcOrd="0" destOrd="0" presId="urn:microsoft.com/office/officeart/2005/8/layout/cycle5"/>
    <dgm:cxn modelId="{9B9F9BA7-7957-472C-A613-8C37E403C175}" srcId="{3C75864B-6675-47A1-81A4-94B2682DD696}" destId="{12794D7A-4F31-4E0F-A34E-BC849D179444}" srcOrd="6" destOrd="0" parTransId="{F4EAD0A4-4E90-47FB-91DB-495A7BF6753B}" sibTransId="{50CF4E6F-7B1F-4A78-87AF-17B77CFCDEAD}"/>
    <dgm:cxn modelId="{19BA24FD-BEF5-4D5F-A010-2FB921210E07}" type="presOf" srcId="{2BAD7A2E-B369-4DDD-B9FA-C6C48FA08125}" destId="{9AE08F67-67A4-408F-B889-0925D0E0017F}" srcOrd="0" destOrd="0" presId="urn:microsoft.com/office/officeart/2005/8/layout/cycle5"/>
    <dgm:cxn modelId="{2C515B85-D817-45E9-85AC-B65D4409162B}" srcId="{3C75864B-6675-47A1-81A4-94B2682DD696}" destId="{C861A967-34E1-4146-98D5-F401E2AB88B7}" srcOrd="2" destOrd="0" parTransId="{1006A663-7E6E-42D1-A32A-BA533668EF27}" sibTransId="{D389171F-2AAC-4C94-9E9F-759F3827332A}"/>
    <dgm:cxn modelId="{D1E9945B-6702-4F82-B577-4204A528EB29}" type="presOf" srcId="{AC7F5B7E-1F0E-464A-8152-63CF5EA52B04}" destId="{3F9C6C6B-EADC-4FA6-9D12-B710AC8583FF}" srcOrd="0" destOrd="0" presId="urn:microsoft.com/office/officeart/2005/8/layout/cycle5"/>
    <dgm:cxn modelId="{1202E597-E084-4B29-AD27-91F7D0AB3A8A}" srcId="{3C75864B-6675-47A1-81A4-94B2682DD696}" destId="{AC7F5B7E-1F0E-464A-8152-63CF5EA52B04}" srcOrd="4" destOrd="0" parTransId="{BD5FF302-C55E-479E-880C-587C6DAAEDB0}" sibTransId="{2BAD7A2E-B369-4DDD-B9FA-C6C48FA08125}"/>
    <dgm:cxn modelId="{C0226058-0CBC-428B-9F16-4E520247C686}" type="presOf" srcId="{4D72C796-2523-477E-BBFB-9307EA0BE2B6}" destId="{35CE5481-1689-4D85-B066-E28F58BACF97}" srcOrd="0" destOrd="0" presId="urn:microsoft.com/office/officeart/2005/8/layout/cycle5"/>
    <dgm:cxn modelId="{9B1BF906-1A34-4565-807B-023870760E0B}" type="presOf" srcId="{D389171F-2AAC-4C94-9E9F-759F3827332A}" destId="{84ADCABF-814B-48BE-A8F6-D1013CA1B722}" srcOrd="0" destOrd="0" presId="urn:microsoft.com/office/officeart/2005/8/layout/cycle5"/>
    <dgm:cxn modelId="{3173D73C-98EF-4C57-8DEF-F793F15B3BD1}" type="presOf" srcId="{743796E5-1CF6-4506-9B66-35D793604632}" destId="{7F9BE390-AAE8-4220-A98F-F9D057CA16B1}" srcOrd="0" destOrd="0" presId="urn:microsoft.com/office/officeart/2005/8/layout/cycle5"/>
    <dgm:cxn modelId="{CCEA892B-CE7C-4DA7-8001-3F99FFBF3A03}" srcId="{3C75864B-6675-47A1-81A4-94B2682DD696}" destId="{7484A203-F198-4EA9-8D88-9061257FFB0D}" srcOrd="3" destOrd="0" parTransId="{9C3A7F7B-31B3-4587-A146-E8837791D042}" sibTransId="{81DA28DC-0247-4D56-81C1-E181B3903DA3}"/>
    <dgm:cxn modelId="{D1A2BBB2-3D9B-4D10-8BBC-7D1515761E6D}" type="presOf" srcId="{1FFB362F-76D3-4754-9DDD-89B0675BADEE}" destId="{9DE1E064-7EC4-4BD8-A2F6-CB397C4769FE}" srcOrd="0" destOrd="0" presId="urn:microsoft.com/office/officeart/2005/8/layout/cycle5"/>
    <dgm:cxn modelId="{4DF507D9-2E6D-4A78-AAC8-BBEA9E9E229E}" type="presOf" srcId="{3C75864B-6675-47A1-81A4-94B2682DD696}" destId="{E8404188-1ECA-4218-B725-37DA35188AC8}" srcOrd="0" destOrd="0" presId="urn:microsoft.com/office/officeart/2005/8/layout/cycle5"/>
    <dgm:cxn modelId="{A77F81E9-F515-4929-BD8F-16A44DA6D9EE}" type="presOf" srcId="{B8C4A9E3-C496-4230-AFDD-0E043D32DE88}" destId="{2F864219-1667-4F3C-B4C8-5CB1806FA3B4}" srcOrd="0" destOrd="0" presId="urn:microsoft.com/office/officeart/2005/8/layout/cycle5"/>
    <dgm:cxn modelId="{3477E51E-FBDA-4A72-B482-76F4641DC4C5}" type="presOf" srcId="{50CF4E6F-7B1F-4A78-87AF-17B77CFCDEAD}" destId="{CA355069-9E7F-47ED-A294-A422581BD9DA}" srcOrd="0" destOrd="0" presId="urn:microsoft.com/office/officeart/2005/8/layout/cycle5"/>
    <dgm:cxn modelId="{632A8722-85B9-4728-83E1-ED2F85A4173D}" srcId="{3C75864B-6675-47A1-81A4-94B2682DD696}" destId="{4D72C796-2523-477E-BBFB-9307EA0BE2B6}" srcOrd="5" destOrd="0" parTransId="{28169CE0-DAEC-4341-9478-AEEC11964A9A}" sibTransId="{B8C4A9E3-C496-4230-AFDD-0E043D32DE88}"/>
    <dgm:cxn modelId="{B796B7FE-90AE-4772-87E7-51B7BD10A9AF}" type="presOf" srcId="{7484A203-F198-4EA9-8D88-9061257FFB0D}" destId="{1979837E-CDFC-4F3E-8305-C295BA80D98D}" srcOrd="0" destOrd="0" presId="urn:microsoft.com/office/officeart/2005/8/layout/cycle5"/>
    <dgm:cxn modelId="{EB025A18-F7B2-49E2-95B5-C87421B656F8}" type="presOf" srcId="{81DA28DC-0247-4D56-81C1-E181B3903DA3}" destId="{E70AD83A-2F7B-4791-B5C5-DC7EA88AE10E}" srcOrd="0" destOrd="0" presId="urn:microsoft.com/office/officeart/2005/8/layout/cycle5"/>
    <dgm:cxn modelId="{05BDDE13-649B-48E1-90CD-D6263EF7FC8B}" type="presOf" srcId="{364616D7-E416-4DDD-8BD5-999B4B2101A1}" destId="{9171694B-CA2F-459B-8276-495BAE7EE255}" srcOrd="0" destOrd="0" presId="urn:microsoft.com/office/officeart/2005/8/layout/cycle5"/>
    <dgm:cxn modelId="{AA17F369-0A75-496B-8754-615918D0FE9E}" type="presOf" srcId="{12794D7A-4F31-4E0F-A34E-BC849D179444}" destId="{40D6993D-613F-4C5E-85EC-D8FA5E5583C2}" srcOrd="0" destOrd="0" presId="urn:microsoft.com/office/officeart/2005/8/layout/cycle5"/>
    <dgm:cxn modelId="{BC82C2C2-3710-487A-801B-0AA7EB2894BF}" srcId="{3C75864B-6675-47A1-81A4-94B2682DD696}" destId="{1FFB362F-76D3-4754-9DDD-89B0675BADEE}" srcOrd="1" destOrd="0" parTransId="{536F3B17-2274-4A59-B0A3-5C6DCA7409D9}" sibTransId="{364616D7-E416-4DDD-8BD5-999B4B2101A1}"/>
    <dgm:cxn modelId="{FC0AD89F-AF80-4FEA-83E4-07FA33B81078}" type="presParOf" srcId="{E8404188-1ECA-4218-B725-37DA35188AC8}" destId="{7F9BE390-AAE8-4220-A98F-F9D057CA16B1}" srcOrd="0" destOrd="0" presId="urn:microsoft.com/office/officeart/2005/8/layout/cycle5"/>
    <dgm:cxn modelId="{C266CA3F-4FEA-4730-AE91-37337CA380ED}" type="presParOf" srcId="{E8404188-1ECA-4218-B725-37DA35188AC8}" destId="{EA23CAB3-0859-40D3-8DB9-A9CE8753E110}" srcOrd="1" destOrd="0" presId="urn:microsoft.com/office/officeart/2005/8/layout/cycle5"/>
    <dgm:cxn modelId="{32A7DB17-DD43-4672-BBC1-D30C4B2711D3}" type="presParOf" srcId="{E8404188-1ECA-4218-B725-37DA35188AC8}" destId="{B5AF461A-52A3-4FCD-B360-2857F73EE8CC}" srcOrd="2" destOrd="0" presId="urn:microsoft.com/office/officeart/2005/8/layout/cycle5"/>
    <dgm:cxn modelId="{F32F00FD-4F6D-4D60-BE17-736BC74799B3}" type="presParOf" srcId="{E8404188-1ECA-4218-B725-37DA35188AC8}" destId="{9DE1E064-7EC4-4BD8-A2F6-CB397C4769FE}" srcOrd="3" destOrd="0" presId="urn:microsoft.com/office/officeart/2005/8/layout/cycle5"/>
    <dgm:cxn modelId="{CD760E2C-5B86-4EE0-B97B-D67CE41F0CD5}" type="presParOf" srcId="{E8404188-1ECA-4218-B725-37DA35188AC8}" destId="{66143D5B-CA67-4648-B47D-DA73BC68A97A}" srcOrd="4" destOrd="0" presId="urn:microsoft.com/office/officeart/2005/8/layout/cycle5"/>
    <dgm:cxn modelId="{59D8B8E7-359E-46C5-BD6F-60C0A88C83B3}" type="presParOf" srcId="{E8404188-1ECA-4218-B725-37DA35188AC8}" destId="{9171694B-CA2F-459B-8276-495BAE7EE255}" srcOrd="5" destOrd="0" presId="urn:microsoft.com/office/officeart/2005/8/layout/cycle5"/>
    <dgm:cxn modelId="{12505E5F-8F28-466C-923B-6C01F18220DB}" type="presParOf" srcId="{E8404188-1ECA-4218-B725-37DA35188AC8}" destId="{82729069-B14D-46B6-994D-0192E4FE3A0F}" srcOrd="6" destOrd="0" presId="urn:microsoft.com/office/officeart/2005/8/layout/cycle5"/>
    <dgm:cxn modelId="{72410967-10D9-4CBC-A2F2-71E6B2D8434B}" type="presParOf" srcId="{E8404188-1ECA-4218-B725-37DA35188AC8}" destId="{2951E8D5-1757-42B0-AC05-3C2CF04A5679}" srcOrd="7" destOrd="0" presId="urn:microsoft.com/office/officeart/2005/8/layout/cycle5"/>
    <dgm:cxn modelId="{D85343AD-A292-4D2D-8C0C-7DB8259AFACB}" type="presParOf" srcId="{E8404188-1ECA-4218-B725-37DA35188AC8}" destId="{84ADCABF-814B-48BE-A8F6-D1013CA1B722}" srcOrd="8" destOrd="0" presId="urn:microsoft.com/office/officeart/2005/8/layout/cycle5"/>
    <dgm:cxn modelId="{192F3F0E-87AF-4398-A02F-A1E906284B7A}" type="presParOf" srcId="{E8404188-1ECA-4218-B725-37DA35188AC8}" destId="{1979837E-CDFC-4F3E-8305-C295BA80D98D}" srcOrd="9" destOrd="0" presId="urn:microsoft.com/office/officeart/2005/8/layout/cycle5"/>
    <dgm:cxn modelId="{4CADCC58-5A20-44C1-831E-AA2034EB9F16}" type="presParOf" srcId="{E8404188-1ECA-4218-B725-37DA35188AC8}" destId="{B7732CD1-8069-46AC-8222-9C10F41CCD86}" srcOrd="10" destOrd="0" presId="urn:microsoft.com/office/officeart/2005/8/layout/cycle5"/>
    <dgm:cxn modelId="{E8CD1CBD-897A-4248-B453-27DD6B16BFA2}" type="presParOf" srcId="{E8404188-1ECA-4218-B725-37DA35188AC8}" destId="{E70AD83A-2F7B-4791-B5C5-DC7EA88AE10E}" srcOrd="11" destOrd="0" presId="urn:microsoft.com/office/officeart/2005/8/layout/cycle5"/>
    <dgm:cxn modelId="{6A15B4D7-3B84-4851-8889-7C19CE264048}" type="presParOf" srcId="{E8404188-1ECA-4218-B725-37DA35188AC8}" destId="{3F9C6C6B-EADC-4FA6-9D12-B710AC8583FF}" srcOrd="12" destOrd="0" presId="urn:microsoft.com/office/officeart/2005/8/layout/cycle5"/>
    <dgm:cxn modelId="{517257BB-3E32-46BD-A3C7-A66868BE8B1C}" type="presParOf" srcId="{E8404188-1ECA-4218-B725-37DA35188AC8}" destId="{B5C9D870-001B-4C43-8FE7-A419FA84526F}" srcOrd="13" destOrd="0" presId="urn:microsoft.com/office/officeart/2005/8/layout/cycle5"/>
    <dgm:cxn modelId="{FFA5A64A-F603-4042-BD1A-361F6F1AC483}" type="presParOf" srcId="{E8404188-1ECA-4218-B725-37DA35188AC8}" destId="{9AE08F67-67A4-408F-B889-0925D0E0017F}" srcOrd="14" destOrd="0" presId="urn:microsoft.com/office/officeart/2005/8/layout/cycle5"/>
    <dgm:cxn modelId="{F6F2DF53-205B-4AAF-99C3-A318D076013A}" type="presParOf" srcId="{E8404188-1ECA-4218-B725-37DA35188AC8}" destId="{35CE5481-1689-4D85-B066-E28F58BACF97}" srcOrd="15" destOrd="0" presId="urn:microsoft.com/office/officeart/2005/8/layout/cycle5"/>
    <dgm:cxn modelId="{0503A1B6-F620-4C27-A4B5-3F46ED7541D0}" type="presParOf" srcId="{E8404188-1ECA-4218-B725-37DA35188AC8}" destId="{C9A0EADB-01C3-4D6B-91B5-BB08A1E7CA18}" srcOrd="16" destOrd="0" presId="urn:microsoft.com/office/officeart/2005/8/layout/cycle5"/>
    <dgm:cxn modelId="{C04FF3A3-9502-4B8F-AAB7-A31AEE30BA39}" type="presParOf" srcId="{E8404188-1ECA-4218-B725-37DA35188AC8}" destId="{2F864219-1667-4F3C-B4C8-5CB1806FA3B4}" srcOrd="17" destOrd="0" presId="urn:microsoft.com/office/officeart/2005/8/layout/cycle5"/>
    <dgm:cxn modelId="{972420A4-CA0B-40E9-B39D-32C828813492}" type="presParOf" srcId="{E8404188-1ECA-4218-B725-37DA35188AC8}" destId="{40D6993D-613F-4C5E-85EC-D8FA5E5583C2}" srcOrd="18" destOrd="0" presId="urn:microsoft.com/office/officeart/2005/8/layout/cycle5"/>
    <dgm:cxn modelId="{068BE2AA-728B-4AE4-97AC-AB059D7A4445}" type="presParOf" srcId="{E8404188-1ECA-4218-B725-37DA35188AC8}" destId="{942610B2-2380-45A8-A85C-BB56BC15D885}" srcOrd="19" destOrd="0" presId="urn:microsoft.com/office/officeart/2005/8/layout/cycle5"/>
    <dgm:cxn modelId="{90C09594-82E6-4B2C-B958-D3D3EB0BA2F3}" type="presParOf" srcId="{E8404188-1ECA-4218-B725-37DA35188AC8}" destId="{CA355069-9E7F-47ED-A294-A422581BD9DA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9BE390-AAE8-4220-A98F-F9D057CA16B1}">
      <dsp:nvSpPr>
        <dsp:cNvPr id="0" name=""/>
        <dsp:cNvSpPr/>
      </dsp:nvSpPr>
      <dsp:spPr>
        <a:xfrm>
          <a:off x="2934760" y="2997"/>
          <a:ext cx="2232257" cy="9736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1. Написать сценарий мультфильма</a:t>
          </a:r>
          <a:endParaRPr lang="ru-RU" sz="1600" b="1" kern="1200" dirty="0">
            <a:solidFill>
              <a:schemeClr val="tx1"/>
            </a:solidFill>
            <a:latin typeface="Segoe Script" panose="020B0504020000000003" pitchFamily="34" charset="0"/>
          </a:endParaRPr>
        </a:p>
      </dsp:txBody>
      <dsp:txXfrm>
        <a:off x="2934760" y="2997"/>
        <a:ext cx="2232257" cy="973607"/>
      </dsp:txXfrm>
    </dsp:sp>
    <dsp:sp modelId="{B5AF461A-52A3-4FCD-B360-2857F73EE8CC}">
      <dsp:nvSpPr>
        <dsp:cNvPr id="0" name=""/>
        <dsp:cNvSpPr/>
      </dsp:nvSpPr>
      <dsp:spPr>
        <a:xfrm>
          <a:off x="1270679" y="489801"/>
          <a:ext cx="5560420" cy="5560420"/>
        </a:xfrm>
        <a:custGeom>
          <a:avLst/>
          <a:gdLst/>
          <a:ahLst/>
          <a:cxnLst/>
          <a:rect l="0" t="0" r="0" b="0"/>
          <a:pathLst>
            <a:path>
              <a:moveTo>
                <a:pt x="4013357" y="288440"/>
              </a:moveTo>
              <a:arcTo wR="2780210" hR="2780210" stAng="17779815" swAng="48080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1E064-7EC4-4BD8-A2F6-CB397C4769FE}">
      <dsp:nvSpPr>
        <dsp:cNvPr id="0" name=""/>
        <dsp:cNvSpPr/>
      </dsp:nvSpPr>
      <dsp:spPr>
        <a:xfrm>
          <a:off x="5121837" y="1049775"/>
          <a:ext cx="2205415" cy="973607"/>
        </a:xfrm>
        <a:prstGeom prst="roundRect">
          <a:avLst/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2. Подготовить декорац</a:t>
          </a:r>
          <a:r>
            <a:rPr lang="ru-RU" sz="14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ии</a:t>
          </a:r>
          <a:endParaRPr lang="ru-RU" sz="1400" b="1" kern="1200" dirty="0">
            <a:solidFill>
              <a:schemeClr val="tx1"/>
            </a:solidFill>
            <a:latin typeface="Segoe Script" panose="020B0504020000000003" pitchFamily="34" charset="0"/>
          </a:endParaRPr>
        </a:p>
      </dsp:txBody>
      <dsp:txXfrm>
        <a:off x="5121837" y="1049775"/>
        <a:ext cx="2205415" cy="973607"/>
      </dsp:txXfrm>
    </dsp:sp>
    <dsp:sp modelId="{9171694B-CA2F-459B-8276-495BAE7EE255}">
      <dsp:nvSpPr>
        <dsp:cNvPr id="0" name=""/>
        <dsp:cNvSpPr/>
      </dsp:nvSpPr>
      <dsp:spPr>
        <a:xfrm>
          <a:off x="1270679" y="489801"/>
          <a:ext cx="5560420" cy="5560420"/>
        </a:xfrm>
        <a:custGeom>
          <a:avLst/>
          <a:gdLst/>
          <a:ahLst/>
          <a:cxnLst/>
          <a:rect l="0" t="0" r="0" b="0"/>
          <a:pathLst>
            <a:path>
              <a:moveTo>
                <a:pt x="5378654" y="1791445"/>
              </a:moveTo>
              <a:arcTo wR="2780210" hR="2780210" stAng="20350025" swAng="1064605"/>
            </a:path>
          </a:pathLst>
        </a:custGeom>
        <a:noFill/>
        <a:ln w="9525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729069-B14D-46B6-994D-0192E4FE3A0F}">
      <dsp:nvSpPr>
        <dsp:cNvPr id="0" name=""/>
        <dsp:cNvSpPr/>
      </dsp:nvSpPr>
      <dsp:spPr>
        <a:xfrm>
          <a:off x="5691474" y="3401862"/>
          <a:ext cx="2139839" cy="973607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3. Изготовить героев мультфильма</a:t>
          </a:r>
          <a:endParaRPr lang="ru-RU" sz="1600" b="1" kern="1200" dirty="0">
            <a:solidFill>
              <a:schemeClr val="tx1"/>
            </a:solidFill>
            <a:latin typeface="Segoe Script" panose="020B0504020000000003" pitchFamily="34" charset="0"/>
          </a:endParaRPr>
        </a:p>
      </dsp:txBody>
      <dsp:txXfrm>
        <a:off x="5691474" y="3401862"/>
        <a:ext cx="2139839" cy="973607"/>
      </dsp:txXfrm>
    </dsp:sp>
    <dsp:sp modelId="{84ADCABF-814B-48BE-A8F6-D1013CA1B722}">
      <dsp:nvSpPr>
        <dsp:cNvPr id="0" name=""/>
        <dsp:cNvSpPr/>
      </dsp:nvSpPr>
      <dsp:spPr>
        <a:xfrm>
          <a:off x="1270679" y="489801"/>
          <a:ext cx="5560420" cy="5560420"/>
        </a:xfrm>
        <a:custGeom>
          <a:avLst/>
          <a:gdLst/>
          <a:ahLst/>
          <a:cxnLst/>
          <a:rect l="0" t="0" r="0" b="0"/>
          <a:pathLst>
            <a:path>
              <a:moveTo>
                <a:pt x="5234523" y="4086315"/>
              </a:moveTo>
              <a:arcTo wR="2780210" hR="2780210" stAng="1681227" swAng="835793"/>
            </a:path>
          </a:pathLst>
        </a:custGeom>
        <a:noFill/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9837E-CDFC-4F3E-8305-C295BA80D98D}">
      <dsp:nvSpPr>
        <dsp:cNvPr id="0" name=""/>
        <dsp:cNvSpPr/>
      </dsp:nvSpPr>
      <dsp:spPr>
        <a:xfrm>
          <a:off x="4178734" y="5288090"/>
          <a:ext cx="2156885" cy="973607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4. Снять кадры мультфильма</a:t>
          </a:r>
          <a:endParaRPr lang="ru-RU" sz="1600" b="1" kern="1200" dirty="0">
            <a:solidFill>
              <a:schemeClr val="tx1"/>
            </a:solidFill>
            <a:latin typeface="Segoe Script" panose="020B0504020000000003" pitchFamily="34" charset="0"/>
          </a:endParaRPr>
        </a:p>
      </dsp:txBody>
      <dsp:txXfrm>
        <a:off x="4178734" y="5288090"/>
        <a:ext cx="2156885" cy="973607"/>
      </dsp:txXfrm>
    </dsp:sp>
    <dsp:sp modelId="{E70AD83A-2F7B-4791-B5C5-DC7EA88AE10E}">
      <dsp:nvSpPr>
        <dsp:cNvPr id="0" name=""/>
        <dsp:cNvSpPr/>
      </dsp:nvSpPr>
      <dsp:spPr>
        <a:xfrm>
          <a:off x="1270679" y="489801"/>
          <a:ext cx="5560420" cy="5560420"/>
        </a:xfrm>
        <a:custGeom>
          <a:avLst/>
          <a:gdLst/>
          <a:ahLst/>
          <a:cxnLst/>
          <a:rect l="0" t="0" r="0" b="0"/>
          <a:pathLst>
            <a:path>
              <a:moveTo>
                <a:pt x="2849815" y="5559548"/>
              </a:moveTo>
              <a:arcTo wR="2780210" hR="2780210" stAng="5313924" swAng="216349"/>
            </a:path>
          </a:pathLst>
        </a:cu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C6C6B-EADC-4FA6-9D12-B710AC8583FF}">
      <dsp:nvSpPr>
        <dsp:cNvPr id="0" name=""/>
        <dsp:cNvSpPr/>
      </dsp:nvSpPr>
      <dsp:spPr>
        <a:xfrm>
          <a:off x="1801852" y="5288090"/>
          <a:ext cx="2085497" cy="973607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5. Смонтировать мультфильм</a:t>
          </a:r>
          <a:endParaRPr lang="ru-RU" sz="1600" b="1" kern="1200" dirty="0">
            <a:solidFill>
              <a:schemeClr val="tx1"/>
            </a:solidFill>
            <a:latin typeface="Segoe Script" panose="020B0504020000000003" pitchFamily="34" charset="0"/>
          </a:endParaRPr>
        </a:p>
      </dsp:txBody>
      <dsp:txXfrm>
        <a:off x="1801852" y="5288090"/>
        <a:ext cx="2085497" cy="973607"/>
      </dsp:txXfrm>
    </dsp:sp>
    <dsp:sp modelId="{9AE08F67-67A4-408F-B889-0925D0E0017F}">
      <dsp:nvSpPr>
        <dsp:cNvPr id="0" name=""/>
        <dsp:cNvSpPr/>
      </dsp:nvSpPr>
      <dsp:spPr>
        <a:xfrm>
          <a:off x="1270679" y="489801"/>
          <a:ext cx="5560420" cy="5560420"/>
        </a:xfrm>
        <a:custGeom>
          <a:avLst/>
          <a:gdLst/>
          <a:ahLst/>
          <a:cxnLst/>
          <a:rect l="0" t="0" r="0" b="0"/>
          <a:pathLst>
            <a:path>
              <a:moveTo>
                <a:pt x="712499" y="4638742"/>
              </a:moveTo>
              <a:arcTo wR="2780210" hR="2780210" stAng="8282980" swAng="835793"/>
            </a:path>
          </a:pathLst>
        </a:custGeom>
        <a:noFill/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E5481-1689-4D85-B066-E28F58BACF97}">
      <dsp:nvSpPr>
        <dsp:cNvPr id="0" name=""/>
        <dsp:cNvSpPr/>
      </dsp:nvSpPr>
      <dsp:spPr>
        <a:xfrm>
          <a:off x="305590" y="3401862"/>
          <a:ext cx="2069590" cy="973607"/>
        </a:xfrm>
        <a:prstGeom prst="roundRect">
          <a:avLst/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6. Озвучить мультфильм</a:t>
          </a:r>
          <a:endParaRPr lang="ru-RU" sz="1600" b="1" kern="1200" dirty="0">
            <a:solidFill>
              <a:schemeClr val="tx1"/>
            </a:solidFill>
            <a:latin typeface="Segoe Script" panose="020B0504020000000003" pitchFamily="34" charset="0"/>
          </a:endParaRPr>
        </a:p>
      </dsp:txBody>
      <dsp:txXfrm>
        <a:off x="305590" y="3401862"/>
        <a:ext cx="2069590" cy="973607"/>
      </dsp:txXfrm>
    </dsp:sp>
    <dsp:sp modelId="{2F864219-1667-4F3C-B4C8-5CB1806FA3B4}">
      <dsp:nvSpPr>
        <dsp:cNvPr id="0" name=""/>
        <dsp:cNvSpPr/>
      </dsp:nvSpPr>
      <dsp:spPr>
        <a:xfrm>
          <a:off x="1270679" y="489801"/>
          <a:ext cx="5560420" cy="5560420"/>
        </a:xfrm>
        <a:custGeom>
          <a:avLst/>
          <a:gdLst/>
          <a:ahLst/>
          <a:cxnLst/>
          <a:rect l="0" t="0" r="0" b="0"/>
          <a:pathLst>
            <a:path>
              <a:moveTo>
                <a:pt x="4040" y="2630368"/>
              </a:moveTo>
              <a:arcTo wR="2780210" hR="2780210" stAng="10985370" swAng="1064605"/>
            </a:path>
          </a:pathLst>
        </a:custGeom>
        <a:noFill/>
        <a:ln w="9525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6993D-613F-4C5E-85EC-D8FA5E5583C2}">
      <dsp:nvSpPr>
        <dsp:cNvPr id="0" name=""/>
        <dsp:cNvSpPr/>
      </dsp:nvSpPr>
      <dsp:spPr>
        <a:xfrm>
          <a:off x="802138" y="1049775"/>
          <a:ext cx="2150189" cy="97360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Segoe Script" panose="020B0504020000000003" pitchFamily="34" charset="0"/>
            </a:rPr>
            <a:t>7. Провести окончательную обработку</a:t>
          </a:r>
          <a:endParaRPr lang="ru-RU" sz="1600" b="1" kern="1200" dirty="0">
            <a:solidFill>
              <a:schemeClr val="tx1"/>
            </a:solidFill>
            <a:latin typeface="Segoe Script" panose="020B0504020000000003" pitchFamily="34" charset="0"/>
          </a:endParaRPr>
        </a:p>
      </dsp:txBody>
      <dsp:txXfrm>
        <a:off x="802138" y="1049775"/>
        <a:ext cx="2150189" cy="973607"/>
      </dsp:txXfrm>
    </dsp:sp>
    <dsp:sp modelId="{CA355069-9E7F-47ED-A294-A422581BD9DA}">
      <dsp:nvSpPr>
        <dsp:cNvPr id="0" name=""/>
        <dsp:cNvSpPr/>
      </dsp:nvSpPr>
      <dsp:spPr>
        <a:xfrm>
          <a:off x="1270679" y="489801"/>
          <a:ext cx="5560420" cy="5560420"/>
        </a:xfrm>
        <a:custGeom>
          <a:avLst/>
          <a:gdLst/>
          <a:ahLst/>
          <a:cxnLst/>
          <a:rect l="0" t="0" r="0" b="0"/>
          <a:pathLst>
            <a:path>
              <a:moveTo>
                <a:pt x="1211740" y="484676"/>
              </a:moveTo>
              <a:arcTo wR="2780210" hR="2780210" stAng="14139382" swAng="480802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B9D8-B790-47FA-AE97-CECB326681C8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28F4A-DCE4-4212-B26C-74E1B68364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55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8F4A-DCE4-4212-B26C-74E1B683648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44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70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30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59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246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951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15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645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493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73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82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069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5295-9C67-4D8A-B62C-2E8BCAF83C8F}" type="datetimeFigureOut">
              <a:rPr lang="ru-RU" smtClean="0"/>
              <a:pPr/>
              <a:t>05.11.2016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CA86-4C16-49B6-B813-5B9F756293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653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248" y="332657"/>
            <a:ext cx="9070776" cy="15121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Мастер-класс</a:t>
            </a:r>
            <a:br>
              <a:rPr lang="ru-RU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«Путешествие в страну </a:t>
            </a:r>
            <a:r>
              <a:rPr lang="ru-RU" b="1" dirty="0" err="1" smtClean="0">
                <a:solidFill>
                  <a:srgbClr val="C00000"/>
                </a:solidFill>
                <a:latin typeface="Segoe Script" panose="020B0504020000000003" pitchFamily="34" charset="0"/>
              </a:rPr>
              <a:t>Мультландия</a:t>
            </a:r>
            <a:r>
              <a:rPr lang="ru-RU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»</a:t>
            </a:r>
            <a:endParaRPr lang="ru-RU" b="1" dirty="0">
              <a:solidFill>
                <a:srgbClr val="C00000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16494"/>
            <a:ext cx="6984776" cy="465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550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6165"/>
            <a:ext cx="798664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5616" y="812909"/>
            <a:ext cx="6821490" cy="555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62365" y="1124744"/>
            <a:ext cx="728503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39752" y="714535"/>
            <a:ext cx="4248472" cy="565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42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РАБОЧИЕ ФОТКИ\ПРОЕКТ 2015\фото0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090" y="1088136"/>
            <a:ext cx="6242304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АБОЧИЕ ФОТКИ\ПРОЕКТ 2015\фото03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9090" y="1088136"/>
            <a:ext cx="6242304" cy="468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823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Рисунок1j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2" t="16749" r="11060" b="15994"/>
          <a:stretch/>
        </p:blipFill>
        <p:spPr bwMode="auto">
          <a:xfrm>
            <a:off x="1284514" y="980728"/>
            <a:ext cx="7173686" cy="49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51720" y="413693"/>
            <a:ext cx="4824536" cy="603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777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1836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79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81000"/>
            <a:ext cx="81327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470909"/>
            <a:ext cx="81327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381" y="393576"/>
            <a:ext cx="813276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1854" y="381000"/>
            <a:ext cx="81264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88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954746580"/>
              </p:ext>
            </p:extLst>
          </p:nvPr>
        </p:nvGraphicFramePr>
        <p:xfrm>
          <a:off x="539552" y="260648"/>
          <a:ext cx="813690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648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azdnik_rozhdestva_hristov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452320" y="5229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20121"/>
            <a:ext cx="7272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Создание пластилинового мультфильма</a:t>
            </a:r>
            <a:endParaRPr lang="ru-RU" sz="3600" b="1" dirty="0">
              <a:solidFill>
                <a:srgbClr val="C0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3074" name="Picture 2" descr="https://img-fotki.yandex.ru/get/15506/201409892.ee/0_106167_455961f4_XXXL.jpg"/>
          <p:cNvPicPr>
            <a:picLocks noChangeAspect="1" noChangeArrowheads="1"/>
          </p:cNvPicPr>
          <p:nvPr/>
        </p:nvPicPr>
        <p:blipFill>
          <a:blip r:embed="rId5" cstate="print"/>
          <a:srcRect b="8239"/>
          <a:stretch>
            <a:fillRect/>
          </a:stretch>
        </p:blipFill>
        <p:spPr bwMode="auto">
          <a:xfrm>
            <a:off x="2123728" y="1772816"/>
            <a:ext cx="4677602" cy="4313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39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77143" y="2438400"/>
            <a:ext cx="4920344" cy="4027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Спасибо </a:t>
            </a:r>
            <a:r>
              <a:rPr lang="ru-RU" sz="3600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за внимание и активное сотрудничество!!!</a:t>
            </a:r>
            <a:endParaRPr lang="ru-RU" sz="3600" b="1" dirty="0">
              <a:solidFill>
                <a:srgbClr val="C0000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0909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44</Words>
  <Application>Microsoft Office PowerPoint</Application>
  <PresentationFormat>Экран (4:3)</PresentationFormat>
  <Paragraphs>11</Paragraphs>
  <Slides>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Мастер-класс «Путешествие в страну Мультландия»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Marat</cp:lastModifiedBy>
  <cp:revision>11</cp:revision>
  <dcterms:created xsi:type="dcterms:W3CDTF">2016-10-20T14:38:50Z</dcterms:created>
  <dcterms:modified xsi:type="dcterms:W3CDTF">2016-11-05T14:07:50Z</dcterms:modified>
</cp:coreProperties>
</file>