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70" r:id="rId14"/>
    <p:sldId id="271" r:id="rId15"/>
    <p:sldId id="268" r:id="rId16"/>
    <p:sldId id="267" r:id="rId17"/>
    <p:sldId id="269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0226AE-1D3B-42A5-B4BA-62C200471AE2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08D3B2-1ACA-402D-8312-CC5804FA7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8286808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«Четвёртый лишний</a:t>
            </a:r>
            <a:r>
              <a:rPr lang="ru-RU" sz="6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ctr"/>
            <a:r>
              <a:rPr lang="ru-RU" sz="28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Филатова Светлана Константиновна</a:t>
            </a:r>
            <a:endPara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ним 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441_fieldfare_std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3643338" cy="2841803"/>
          </a:xfrm>
          <a:prstGeom prst="rect">
            <a:avLst/>
          </a:prstGeom>
        </p:spPr>
      </p:pic>
      <p:pic>
        <p:nvPicPr>
          <p:cNvPr id="4" name="Рисунок 3" descr="3170864_large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496" y="357166"/>
            <a:ext cx="3945703" cy="2857520"/>
          </a:xfrm>
          <a:prstGeom prst="rect">
            <a:avLst/>
          </a:prstGeom>
        </p:spPr>
      </p:pic>
      <p:pic>
        <p:nvPicPr>
          <p:cNvPr id="5" name="Рисунок 4" descr="image010_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429000"/>
            <a:ext cx="3228979" cy="3228979"/>
          </a:xfrm>
          <a:prstGeom prst="rect">
            <a:avLst/>
          </a:prstGeom>
        </p:spPr>
      </p:pic>
      <p:pic>
        <p:nvPicPr>
          <p:cNvPr id="24580" name="Picture 4" descr="http://www.artseasy.com/BigImg/Custom%20Painting/Organism/Organism02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571876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ним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ним 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ivotnie.com/wp-content/uploads/2011/02/straus_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286148" cy="3286148"/>
          </a:xfrm>
          <a:prstGeom prst="rect">
            <a:avLst/>
          </a:prstGeom>
          <a:noFill/>
        </p:spPr>
      </p:pic>
      <p:pic>
        <p:nvPicPr>
          <p:cNvPr id="3" name="Рисунок 2" descr="800px-Wrona_Siw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4000501" cy="3000376"/>
          </a:xfrm>
          <a:prstGeom prst="rect">
            <a:avLst/>
          </a:prstGeom>
        </p:spPr>
      </p:pic>
      <p:pic>
        <p:nvPicPr>
          <p:cNvPr id="22532" name="Picture 4" descr="http://ru4.anyfad.com/items/t1@b8ae700f-d898-48e7-b831-de52305aa8d5/Nemnogo-o-shheglah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00438"/>
            <a:ext cx="3357538" cy="3180335"/>
          </a:xfrm>
          <a:prstGeom prst="rect">
            <a:avLst/>
          </a:prstGeom>
          <a:noFill/>
        </p:spPr>
      </p:pic>
      <p:pic>
        <p:nvPicPr>
          <p:cNvPr id="22534" name="Picture 6" descr="http://mypets.by/wp-content/uploads/2009/12/3174295837_efce52472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786190"/>
            <a:ext cx="3976682" cy="2942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ним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аним 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earthflora.ru/wp-content/uploads/2012/vampirovye-letuchie-myshi-desmodontinae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3906421" cy="3357586"/>
          </a:xfrm>
          <a:prstGeom prst="rect">
            <a:avLst/>
          </a:prstGeom>
          <a:noFill/>
        </p:spPr>
      </p:pic>
      <p:pic>
        <p:nvPicPr>
          <p:cNvPr id="5" name="Рисунок 4" descr="330026694634_1270402909_golub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571876"/>
            <a:ext cx="3000396" cy="3000396"/>
          </a:xfrm>
          <a:prstGeom prst="rect">
            <a:avLst/>
          </a:prstGeom>
        </p:spPr>
      </p:pic>
      <p:pic>
        <p:nvPicPr>
          <p:cNvPr id="6" name="Рисунок 5" descr="ImageCa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57166"/>
            <a:ext cx="3929730" cy="2618182"/>
          </a:xfrm>
          <a:prstGeom prst="rect">
            <a:avLst/>
          </a:prstGeom>
        </p:spPr>
      </p:pic>
      <p:pic>
        <p:nvPicPr>
          <p:cNvPr id="27656" name="Picture 8" descr="http://manok.in.ua/Vorona-seraja/vorona.bm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0"/>
            <a:ext cx="394006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ним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24088"/>
            <a:ext cx="3655878" cy="416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аним 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4073647" cy="394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7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3214710" cy="2411033"/>
          </a:xfrm>
          <a:prstGeom prst="rect">
            <a:avLst/>
          </a:prstGeom>
        </p:spPr>
      </p:pic>
      <p:pic>
        <p:nvPicPr>
          <p:cNvPr id="5" name="Рисунок 4" descr="ImageCach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643166"/>
            <a:ext cx="3500462" cy="2332182"/>
          </a:xfrm>
          <a:prstGeom prst="rect">
            <a:avLst/>
          </a:prstGeom>
        </p:spPr>
      </p:pic>
      <p:pic>
        <p:nvPicPr>
          <p:cNvPr id="6" name="Рисунок 5" descr="C18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4026296" cy="2500330"/>
          </a:xfrm>
          <a:prstGeom prst="rect">
            <a:avLst/>
          </a:prstGeom>
        </p:spPr>
      </p:pic>
      <p:pic>
        <p:nvPicPr>
          <p:cNvPr id="11266" name="Picture 2" descr="http://www.obanape.ru/photo/birds/img/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500438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videorolik.ucoz.ru/_vi/0/13969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17" y="-40"/>
            <a:ext cx="8763083" cy="657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ним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ним 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41026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500012"/>
            <a:ext cx="3071834" cy="2303876"/>
          </a:xfrm>
          <a:prstGeom prst="rect">
            <a:avLst/>
          </a:prstGeom>
        </p:spPr>
      </p:pic>
      <p:pic>
        <p:nvPicPr>
          <p:cNvPr id="3" name="Рисунок 2" descr="1296708940_0_67bce_485ff41a_xxl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910608"/>
            <a:ext cx="3214710" cy="2212274"/>
          </a:xfrm>
          <a:prstGeom prst="rect">
            <a:avLst/>
          </a:prstGeom>
        </p:spPr>
      </p:pic>
      <p:pic>
        <p:nvPicPr>
          <p:cNvPr id="4" name="Рисунок 3" descr="330026694634_1270402909_golub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643314"/>
            <a:ext cx="2714644" cy="2714644"/>
          </a:xfrm>
          <a:prstGeom prst="rect">
            <a:avLst/>
          </a:prstGeom>
        </p:spPr>
      </p:pic>
      <p:pic>
        <p:nvPicPr>
          <p:cNvPr id="14338" name="Picture 2" descr="http://cs622917.vk.me/v622917395/428a6/j8aSvLFow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28604"/>
            <a:ext cx="3071834" cy="322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ним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ним 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300" y="1432198"/>
            <a:ext cx="3700916" cy="358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49582"/>
            <a:ext cx="2214578" cy="3047359"/>
          </a:xfrm>
          <a:prstGeom prst="rect">
            <a:avLst/>
          </a:prstGeom>
        </p:spPr>
      </p:pic>
      <p:pic>
        <p:nvPicPr>
          <p:cNvPr id="19458" name="Picture 2" descr="http://3.bp.blogspot.com/-nWJiYCpsqx8/UrQua78MGQI/AAAAAAAADBI/DLQ3SjYzYZo/s1600/%D1%81%D0%B8%D0%BD%D0%B8%D1%86%D0%B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0"/>
            <a:ext cx="3777672" cy="2622988"/>
          </a:xfrm>
          <a:prstGeom prst="rect">
            <a:avLst/>
          </a:prstGeom>
          <a:noFill/>
        </p:spPr>
      </p:pic>
      <p:pic>
        <p:nvPicPr>
          <p:cNvPr id="4" name="Рисунок 3" descr="800px-Wrona_Siw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857628"/>
            <a:ext cx="3500462" cy="2625347"/>
          </a:xfrm>
          <a:prstGeom prst="rect">
            <a:avLst/>
          </a:prstGeom>
        </p:spPr>
      </p:pic>
      <p:pic>
        <p:nvPicPr>
          <p:cNvPr id="19460" name="Picture 4" descr="http://d3qvyul2tp4j8.cloudfront.net/x/VOOhkQA_pp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7" y="571480"/>
            <a:ext cx="4007589" cy="2667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ним4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96944"/>
            <a:ext cx="3240360" cy="368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2015-11-09T16:12:58Z</dcterms:created>
  <dcterms:modified xsi:type="dcterms:W3CDTF">2016-11-01T07:21:48Z</dcterms:modified>
</cp:coreProperties>
</file>