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3" r:id="rId5"/>
    <p:sldId id="262" r:id="rId6"/>
    <p:sldId id="264" r:id="rId7"/>
    <p:sldId id="25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52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9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-reclama.ru/blogi/urlena/18427/paskhalnye_suveniry_svoimi_rukami_petushok_i_kurochka_v_podarok_na_paskhu/" TargetMode="External"/><Relationship Id="rId2" Type="http://schemas.openxmlformats.org/officeDocument/2006/relationships/hyperlink" Target="http://propowerpoint.ru/mir-detstva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-105118" y="692696"/>
            <a:ext cx="4788024" cy="1813829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FF3399"/>
                </a:solidFill>
              </a:rPr>
              <a:t>Украшаем дом</a:t>
            </a:r>
            <a:br>
              <a:rPr lang="ru-RU" altLang="ru-RU" b="1" i="1" dirty="0" smtClean="0">
                <a:solidFill>
                  <a:srgbClr val="FF3399"/>
                </a:solidFill>
              </a:rPr>
            </a:br>
            <a:r>
              <a:rPr lang="ru-RU" altLang="ru-RU" b="1" i="1" dirty="0" smtClean="0">
                <a:solidFill>
                  <a:srgbClr val="FF3399"/>
                </a:solidFill>
              </a:rPr>
              <a:t> к Пасхе</a:t>
            </a:r>
            <a:endParaRPr lang="ru-RU" altLang="ru-RU" dirty="0" smtClean="0">
              <a:solidFill>
                <a:srgbClr val="FF3399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57362"/>
            <a:ext cx="4762500" cy="3343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288894" y="5445224"/>
            <a:ext cx="6400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Автор: </a:t>
            </a:r>
            <a:r>
              <a:rPr lang="ru-RU" dirty="0" err="1" smtClean="0">
                <a:solidFill>
                  <a:srgbClr val="00B050"/>
                </a:solidFill>
              </a:rPr>
              <a:t>Капаева</a:t>
            </a:r>
            <a:r>
              <a:rPr lang="ru-RU" dirty="0" smtClean="0">
                <a:solidFill>
                  <a:srgbClr val="00B050"/>
                </a:solidFill>
              </a:rPr>
              <a:t> Светлана Владимировна,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учитель технологии МАОУ СОШ №16 </a:t>
            </a:r>
            <a:r>
              <a:rPr lang="ru-RU" dirty="0" err="1" smtClean="0">
                <a:solidFill>
                  <a:srgbClr val="00B050"/>
                </a:solidFill>
              </a:rPr>
              <a:t>г.Балаково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8137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13288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Пасха — это особенный праздник</a:t>
            </a:r>
            <a:r>
              <a:rPr lang="ru-RU" sz="2400" dirty="0" smtClean="0">
                <a:solidFill>
                  <a:srgbClr val="7030A0"/>
                </a:solidFill>
              </a:rPr>
              <a:t>. Он</a:t>
            </a:r>
            <a:r>
              <a:rPr lang="ru-RU" sz="2400" dirty="0">
                <a:solidFill>
                  <a:srgbClr val="7030A0"/>
                </a:solidFill>
              </a:rPr>
              <a:t> ассоциируется со сладкими куличами, нарядными яйцами и утренними веселыми посиделками в кругу семьи. Даже не вкладывая в него сакральный смысл, мы ждем этого дня, как светлого праздника весны, тепла и доброты. И хлопоты, связанные с подготовкой к Пасхе, вызывают у нас положительные, радостные эмоции. Ограничиваться крашеными яйцами и наскоро приобретенным в супермаркете куличом — скучно и неинтересно. Не лишайте себя удовольствия ощутить настроение этого праздника в полной мере. Попробуйте разнообразить декор вашего дома к светлому празднику </a:t>
            </a:r>
            <a:r>
              <a:rPr lang="ru-RU" sz="2400" dirty="0" smtClean="0">
                <a:solidFill>
                  <a:srgbClr val="7030A0"/>
                </a:solidFill>
              </a:rPr>
              <a:t>Пасхи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77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B050"/>
                </a:solidFill>
              </a:rPr>
              <a:t>Пасхальное дерево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81224" y="1340396"/>
            <a:ext cx="5328592" cy="3168724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Пасхальное дерево </a:t>
            </a:r>
            <a:r>
              <a:rPr lang="ru-RU" sz="2400" dirty="0" smtClean="0">
                <a:solidFill>
                  <a:srgbClr val="7030A0"/>
                </a:solidFill>
              </a:rPr>
              <a:t>—подарок </a:t>
            </a:r>
            <a:r>
              <a:rPr lang="ru-RU" sz="2400" dirty="0">
                <a:solidFill>
                  <a:srgbClr val="7030A0"/>
                </a:solidFill>
              </a:rPr>
              <a:t>западноевропейской цивилизации. В Австрии и Германии этот светлый праздник не обходится без такого декора. Композиция символизирует райское древо жизни и </a:t>
            </a:r>
            <a:r>
              <a:rPr lang="ru-RU" sz="2400" dirty="0" smtClean="0">
                <a:solidFill>
                  <a:srgbClr val="7030A0"/>
                </a:solidFill>
              </a:rPr>
              <a:t>может    </a:t>
            </a:r>
            <a:r>
              <a:rPr lang="ru-RU" sz="2400" dirty="0">
                <a:solidFill>
                  <a:srgbClr val="7030A0"/>
                </a:solidFill>
              </a:rPr>
              <a:t>быть совершенно разных форм и </a:t>
            </a:r>
            <a:r>
              <a:rPr lang="ru-RU" sz="2400" dirty="0" smtClean="0">
                <a:solidFill>
                  <a:srgbClr val="7030A0"/>
                </a:solidFill>
              </a:rPr>
              <a:t>размеров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6355" y="2054784"/>
            <a:ext cx="456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338936" cy="6477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B050"/>
                </a:solidFill>
              </a:rPr>
              <a:t>Букет в стакане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3347864" y="1412875"/>
            <a:ext cx="5688632" cy="4895850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Пасха — это отличная возможность отойти от общепринятых стереотипов и навязанных нам норм. В этот праздник так хочется чего-то нового, весеннего, даже наивного. Громоздкие вазы совершенно не вписываются в такую сюжетную линию, и даже самый обычный </a:t>
            </a:r>
            <a:r>
              <a:rPr lang="ru-RU" sz="2400" dirty="0" smtClean="0">
                <a:solidFill>
                  <a:srgbClr val="7030A0"/>
                </a:solidFill>
              </a:rPr>
              <a:t>стакан может </a:t>
            </a:r>
            <a:r>
              <a:rPr lang="ru-RU" sz="2400" dirty="0">
                <a:solidFill>
                  <a:srgbClr val="7030A0"/>
                </a:solidFill>
              </a:rPr>
              <a:t>стать достойной альтернативой им. Композицию можно выстраивать по своему усмотрению. Например, тюльпаны — квинтэссенция праздничного настроения, пасхальные яйца — олицетворение </a:t>
            </a:r>
            <a:r>
              <a:rPr lang="ru-RU" sz="2400" dirty="0" smtClean="0">
                <a:solidFill>
                  <a:srgbClr val="7030A0"/>
                </a:solidFill>
              </a:rPr>
              <a:t>праздника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47" y="908720"/>
            <a:ext cx="3024336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08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1262" y="836712"/>
            <a:ext cx="8229600" cy="6477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B050"/>
                </a:solidFill>
              </a:rPr>
              <a:t>Пасхальная корзинка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52064" y="1844824"/>
            <a:ext cx="3904714" cy="1872109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7030A0"/>
                </a:solidFill>
              </a:rPr>
              <a:t>Пасхальная корзинка может быть и с цветами из конфет. Особенно рады такому сладкому сюрпризу будут дети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5936" y="1988840"/>
            <a:ext cx="4991975" cy="39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3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" y="-943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8012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B050"/>
                </a:solidFill>
              </a:rPr>
              <a:t>Магнит на холодильник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Сувенир-магнит станет хорошим подарком для друзей и порадует близких вложенным в его изготовление теплом души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16483"/>
            <a:ext cx="5520000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1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6623050" cy="1250950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7030A0"/>
                </a:solidFill>
              </a:rPr>
              <a:t>Источники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6328792" cy="28083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/>
              <a:t>Шаблон презентации </a:t>
            </a:r>
            <a:r>
              <a:rPr lang="ru-RU" sz="2000" u="sng" dirty="0">
                <a:hlinkClick r:id="rId2"/>
              </a:rPr>
              <a:t>http://propowerpoint.ru/mir-detstva/</a:t>
            </a:r>
            <a:endParaRPr lang="ru-RU" sz="2000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/>
              <a:t>Слайд 8 </a:t>
            </a:r>
            <a:r>
              <a:rPr lang="en-US" sz="2000" dirty="0">
                <a:hlinkClick r:id="rId3"/>
              </a:rPr>
              <a:t>http://www.dv-reclama.ru/blogi/urlena/18427/paskhalnye_suveniry_svoimi_rukami_petushok_i_kurochka_v_podarok_na_paskhu</a:t>
            </a:r>
            <a:r>
              <a:rPr lang="en-US" sz="2000" dirty="0" smtClean="0">
                <a:hlinkClick r:id="rId3"/>
              </a:rPr>
              <a:t>/</a:t>
            </a:r>
            <a:endParaRPr lang="ru-RU" sz="2000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/>
              <a:t>Фотографии из личного архива </a:t>
            </a:r>
            <a:r>
              <a:rPr lang="ru-RU" sz="2000" dirty="0" err="1" smtClean="0"/>
              <a:t>Капаевой</a:t>
            </a:r>
            <a:r>
              <a:rPr lang="ru-RU" sz="2000" dirty="0" smtClean="0"/>
              <a:t> С.В.</a:t>
            </a:r>
          </a:p>
          <a:p>
            <a:pPr algn="l"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zh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115</TotalTime>
  <Words>82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Ariston</vt:lpstr>
      <vt:lpstr>Calibri</vt:lpstr>
      <vt:lpstr>Nezhny</vt:lpstr>
      <vt:lpstr>Украшаем дом  к Пасхе</vt:lpstr>
      <vt:lpstr>Презентация PowerPoint</vt:lpstr>
      <vt:lpstr>Пасхальное дерево</vt:lpstr>
      <vt:lpstr>Букет в стакане</vt:lpstr>
      <vt:lpstr>Пасхальная корзинка</vt:lpstr>
      <vt:lpstr>Магнит на холодильник</vt:lpstr>
      <vt:lpstr>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Украшаем дом к Пасхе</dc:title>
  <dc:creator>Владимир Капаев</dc:creator>
  <dc:description>http://propowerpoint.ru - Бесплатные шаблоны для презентаций. Полезные советы и уроки  PowerPoint .</dc:description>
  <cp:lastModifiedBy>Владимир Капаев</cp:lastModifiedBy>
  <cp:revision>13</cp:revision>
  <dcterms:created xsi:type="dcterms:W3CDTF">2015-03-15T11:46:14Z</dcterms:created>
  <dcterms:modified xsi:type="dcterms:W3CDTF">2015-03-27T13:37:36Z</dcterms:modified>
</cp:coreProperties>
</file>