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89064-9C30-4512-9197-00D511F350E1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224FC-F457-49B7-8D4B-737F06FA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BD67-3C9E-41DA-BD2B-44D27A8B6987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9CB350-3E6C-4B61-8DDD-36025488A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BD67-3C9E-41DA-BD2B-44D27A8B6987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B350-3E6C-4B61-8DDD-36025488A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BD67-3C9E-41DA-BD2B-44D27A8B6987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B350-3E6C-4B61-8DDD-36025488A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BD67-3C9E-41DA-BD2B-44D27A8B6987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9CB350-3E6C-4B61-8DDD-36025488A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BD67-3C9E-41DA-BD2B-44D27A8B6987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B350-3E6C-4B61-8DDD-36025488AE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BD67-3C9E-41DA-BD2B-44D27A8B6987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B350-3E6C-4B61-8DDD-36025488A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BD67-3C9E-41DA-BD2B-44D27A8B6987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29CB350-3E6C-4B61-8DDD-36025488AE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BD67-3C9E-41DA-BD2B-44D27A8B6987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B350-3E6C-4B61-8DDD-36025488A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BD67-3C9E-41DA-BD2B-44D27A8B6987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B350-3E6C-4B61-8DDD-36025488A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BD67-3C9E-41DA-BD2B-44D27A8B6987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B350-3E6C-4B61-8DDD-36025488A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BD67-3C9E-41DA-BD2B-44D27A8B6987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B350-3E6C-4B61-8DDD-36025488AE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54BD67-3C9E-41DA-BD2B-44D27A8B6987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9CB350-3E6C-4B61-8DDD-36025488AE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mamalubit.ru/index.php?option=com_content&amp;view=article&amp;catid=4:2012-08-06-15-11-49&amp;id=92:2012-08-08-21-26-53" TargetMode="External"/><Relationship Id="rId3" Type="http://schemas.openxmlformats.org/officeDocument/2006/relationships/hyperlink" Target="http://second.by/forum/97/155548/a_vy_zaviduete.html" TargetMode="External"/><Relationship Id="rId7" Type="http://schemas.openxmlformats.org/officeDocument/2006/relationships/hyperlink" Target="http://rewer.net/vlasti-otmenyat-transportnyj-nalog-dlya-mnogodetnyx-semej/" TargetMode="External"/><Relationship Id="rId2" Type="http://schemas.openxmlformats.org/officeDocument/2006/relationships/hyperlink" Target="http://foto.detstvo.ru/25608/all/61282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y.mail.ru/community/slavaboguzavsjo/49AFD06ACCFE8A69.html" TargetMode="External"/><Relationship Id="rId11" Type="http://schemas.openxmlformats.org/officeDocument/2006/relationships/hyperlink" Target="http://amur.net/animals/articles/ne-ubiy-tak-effektivnee-i-deshevle" TargetMode="External"/><Relationship Id="rId5" Type="http://schemas.openxmlformats.org/officeDocument/2006/relationships/hyperlink" Target="http://www.liveinternet.ru/users/4283355/rubric/2242141/" TargetMode="External"/><Relationship Id="rId10" Type="http://schemas.openxmlformats.org/officeDocument/2006/relationships/hyperlink" Target="http://uu.metro74.ru/taxonomy/term/28?page=1" TargetMode="External"/><Relationship Id="rId4" Type="http://schemas.openxmlformats.org/officeDocument/2006/relationships/hyperlink" Target="http://masterskaya-olgi-marchenko.blizko.ru/articles" TargetMode="External"/><Relationship Id="rId9" Type="http://schemas.openxmlformats.org/officeDocument/2006/relationships/hyperlink" Target="http://www.sevkray.ru/news/photo/page26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Fil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3243282" cy="52534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9124" y="857232"/>
            <a:ext cx="450059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rgbClr val="7030A0"/>
              </a:solidFill>
            </a:endParaRPr>
          </a:p>
          <a:p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dirty="0" smtClean="0">
                <a:solidFill>
                  <a:srgbClr val="7030A0"/>
                </a:solidFill>
              </a:rPr>
              <a:t>Интегрированный урок</a:t>
            </a:r>
          </a:p>
          <a:p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ОРКСЭ + литературное чтение </a:t>
            </a:r>
          </a:p>
          <a:p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(ОС Гармония)</a:t>
            </a:r>
          </a:p>
          <a:p>
            <a:endParaRPr lang="ru-RU" dirty="0" smtClean="0"/>
          </a:p>
          <a:p>
            <a:r>
              <a:rPr lang="ru-RU" sz="2800" dirty="0" smtClean="0">
                <a:solidFill>
                  <a:srgbClr val="7030A0"/>
                </a:solidFill>
              </a:rPr>
              <a:t>Тема:</a:t>
            </a:r>
            <a:r>
              <a:rPr lang="ru-RU" sz="4000" b="1" i="1" dirty="0" smtClean="0">
                <a:solidFill>
                  <a:srgbClr val="C00000"/>
                </a:solidFill>
              </a:rPr>
              <a:t>  Заповеди.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>
                <a:solidFill>
                  <a:srgbClr val="7030A0"/>
                </a:solidFill>
              </a:rPr>
              <a:t>МОУ «СОШ п. </a:t>
            </a:r>
            <a:r>
              <a:rPr lang="ru-RU" sz="2000" dirty="0" err="1" smtClean="0">
                <a:solidFill>
                  <a:srgbClr val="7030A0"/>
                </a:solidFill>
              </a:rPr>
              <a:t>Нариманово</a:t>
            </a:r>
            <a:r>
              <a:rPr lang="ru-RU" sz="2000" dirty="0" smtClean="0">
                <a:solidFill>
                  <a:srgbClr val="7030A0"/>
                </a:solidFill>
              </a:rPr>
              <a:t>» 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Орлова </a:t>
            </a:r>
            <a:r>
              <a:rPr lang="ru-RU" sz="2000" dirty="0" err="1" smtClean="0">
                <a:solidFill>
                  <a:srgbClr val="7030A0"/>
                </a:solidFill>
              </a:rPr>
              <a:t>Анжелика</a:t>
            </a:r>
            <a:r>
              <a:rPr lang="ru-RU" sz="2000" dirty="0" smtClean="0">
                <a:solidFill>
                  <a:srgbClr val="7030A0"/>
                </a:solidFill>
              </a:rPr>
              <a:t> Анатольевна  (учитель начальных классов, с правом преподавания ОКСЭ).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:\конкурс оркс\Новая папка\1342040045_skazka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619636" cy="3464727"/>
          </a:xfrm>
          <a:prstGeom prst="rect">
            <a:avLst/>
          </a:prstGeom>
          <a:noFill/>
        </p:spPr>
      </p:pic>
      <p:pic>
        <p:nvPicPr>
          <p:cNvPr id="9219" name="Picture 3" descr="M:\конкурс оркс\Новая папка\97462207_4514961_a_hochy_bit_rimskou_pap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9" y="3262290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71480"/>
            <a:ext cx="84296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Нет, потому, что они были нужны в древности, когда народ был необразованным; сейчас все люди грамотные, поэтому эти законы им не нужны.</a:t>
            </a:r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Да, потому что нравственные законы важны для любого времени.</a:t>
            </a:r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Да, потому что соблюдение заповедей дает тебе право считать себя избранным из людей, потому, что ты лучше.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Интернет-ресурсы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1142984"/>
            <a:ext cx="346966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http://foto.detstvo.ru/25608/a…</a:t>
            </a:r>
            <a:r>
              <a:rPr lang="en-US" dirty="0" smtClean="0"/>
              <a:t> 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http://second.by/forum/97/1555…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http://masterskaya-olgi-marche…</a:t>
            </a:r>
            <a:r>
              <a:rPr lang="en-US" dirty="0" smtClean="0"/>
              <a:t> 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http://www.liveinternet.ru/use…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Мой </a:t>
            </a:r>
            <a:r>
              <a:rPr lang="ru-RU" dirty="0" err="1" smtClean="0">
                <a:hlinkClick r:id="rId6"/>
              </a:rPr>
              <a:t>Мир@Mail.Ru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http://my.mail.ru/community/sl…</a:t>
            </a:r>
            <a:endParaRPr lang="ru-RU" dirty="0" smtClean="0"/>
          </a:p>
          <a:p>
            <a:r>
              <a:rPr lang="ru-RU" dirty="0" smtClean="0">
                <a:hlinkClick r:id="rId7"/>
              </a:rPr>
              <a:t>http://rewer.net/vlasti-otmeny…</a:t>
            </a:r>
            <a:r>
              <a:rPr lang="ru-RU" dirty="0" smtClean="0"/>
              <a:t> </a:t>
            </a:r>
          </a:p>
          <a:p>
            <a:r>
              <a:rPr lang="ru-RU" dirty="0" smtClean="0">
                <a:hlinkClick r:id="rId8"/>
              </a:rPr>
              <a:t>http://mamalubit.ru/index.php?…</a:t>
            </a:r>
            <a:endParaRPr lang="ru-RU" dirty="0" smtClean="0"/>
          </a:p>
          <a:p>
            <a:r>
              <a:rPr lang="ru-RU" dirty="0" smtClean="0">
                <a:hlinkClick r:id="rId9"/>
              </a:rPr>
              <a:t>http://www.sevkray.ru/news/pho…</a:t>
            </a:r>
            <a:r>
              <a:rPr lang="ru-RU" dirty="0" smtClean="0"/>
              <a:t> </a:t>
            </a:r>
          </a:p>
          <a:p>
            <a:r>
              <a:rPr lang="ru-RU" dirty="0" smtClean="0">
                <a:hlinkClick r:id="rId10"/>
              </a:rPr>
              <a:t>http://uu.metro74.ru/taxonomy/…</a:t>
            </a:r>
            <a:endParaRPr lang="ru-RU" dirty="0" smtClean="0"/>
          </a:p>
          <a:p>
            <a:r>
              <a:rPr lang="ru-RU" dirty="0" smtClean="0">
                <a:hlinkClick r:id="rId11"/>
              </a:rPr>
              <a:t>http://amur.net/animals/articl…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:\к презентации орк\dfoHZS5juj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85728"/>
            <a:ext cx="5352923" cy="62093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500042"/>
            <a:ext cx="27146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Моисей получает Заповеди на горе </a:t>
            </a:r>
            <a:r>
              <a:rPr lang="ru-RU" sz="2800" dirty="0" err="1" smtClean="0">
                <a:solidFill>
                  <a:srgbClr val="002060"/>
                </a:solidFill>
              </a:rPr>
              <a:t>Синай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окументы\воскресная школа\моисей\MountainOfYahwe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239024" cy="54292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71480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Гора </a:t>
            </a:r>
            <a:r>
              <a:rPr lang="ru-RU" sz="2800" dirty="0" err="1" smtClean="0"/>
              <a:t>Синай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к презентации орк\Пятая заповед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6022184" cy="43955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357166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Почитай отца твоего и мать твою, </a:t>
            </a:r>
            <a:r>
              <a:rPr lang="ru-RU" sz="2000" dirty="0" smtClean="0">
                <a:solidFill>
                  <a:srgbClr val="002060"/>
                </a:solidFill>
              </a:rPr>
              <a:t>чтобы тебе было хорошо, и чтобы продлились дни твои на земле, которую Господь, Бог твой, дает тебе.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5929330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Кто родителей почитает, того Бог благословляет.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конкурс оркс\Новая папка\не уб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2928958" cy="4159120"/>
          </a:xfrm>
          <a:prstGeom prst="rect">
            <a:avLst/>
          </a:prstGeom>
          <a:noFill/>
        </p:spPr>
      </p:pic>
      <p:pic>
        <p:nvPicPr>
          <p:cNvPr id="4099" name="Picture 3" descr="M:\конкурс оркс\Новая папка\x_59ccd2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643182"/>
            <a:ext cx="5634028" cy="36433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86182" y="785794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Не убивай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:\конкурс оркс\Новая папка\fad5c066c1ea8c85fb6e231643773c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71876"/>
            <a:ext cx="4286250" cy="3124200"/>
          </a:xfrm>
          <a:prstGeom prst="rect">
            <a:avLst/>
          </a:prstGeom>
          <a:noFill/>
        </p:spPr>
      </p:pic>
      <p:pic>
        <p:nvPicPr>
          <p:cNvPr id="5124" name="Picture 4" descr="M:\конкурс оркс\Новая папка\73091926_Vmeste_navseg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5230818" cy="39231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4500570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Не прелюбодействуй</a:t>
            </a:r>
            <a:r>
              <a:rPr lang="ru-RU" sz="2400" dirty="0" smtClean="0"/>
              <a:t>. </a:t>
            </a:r>
            <a:r>
              <a:rPr lang="ru-RU" sz="2400" dirty="0" smtClean="0">
                <a:solidFill>
                  <a:srgbClr val="002060"/>
                </a:solidFill>
              </a:rPr>
              <a:t>Будь верным, не предавай своих близких.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6446" y="428604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Не надобен клад, коли у мужа и жены лад.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:\конкурс оркс\Новая папка\38362664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552941" cy="3414706"/>
          </a:xfrm>
          <a:prstGeom prst="rect">
            <a:avLst/>
          </a:prstGeom>
          <a:noFill/>
        </p:spPr>
      </p:pic>
      <p:pic>
        <p:nvPicPr>
          <p:cNvPr id="6148" name="Picture 4" descr="M:\конкурс оркс\Новая папка\Desyatpopuobman-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357562"/>
            <a:ext cx="4767266" cy="31737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14942" y="785794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Не кради.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4214818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Без спросу взял, да не сказал, так украл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:\конкурс оркс\Новая папка\23e90c46d1d6eccad66233eada69cb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66"/>
            <a:ext cx="4095767" cy="6143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:\конкурс оркс\Новая папка\20070214011110_62819_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5148273" cy="3696541"/>
          </a:xfrm>
          <a:prstGeom prst="rect">
            <a:avLst/>
          </a:prstGeom>
          <a:noFill/>
        </p:spPr>
      </p:pic>
      <p:pic>
        <p:nvPicPr>
          <p:cNvPr id="8196" name="Picture 4" descr="M:\конкурс оркс\Новая папка\100969846_3496842_12950365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357562"/>
            <a:ext cx="4536856" cy="32146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4071942"/>
            <a:ext cx="38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Не завидуй. </a:t>
            </a:r>
            <a:r>
              <a:rPr lang="ru-RU" sz="2400" dirty="0" smtClean="0">
                <a:solidFill>
                  <a:srgbClr val="002060"/>
                </a:solidFill>
              </a:rPr>
              <a:t>Не желай дома ближнего твоего, не желай жены ближнего твоего, ни поля его, ничего, что у ближнего твоего.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Другая 2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92D050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209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2014-01-30T14:03:14Z</dcterms:created>
  <dcterms:modified xsi:type="dcterms:W3CDTF">2014-02-06T11:59:49Z</dcterms:modified>
</cp:coreProperties>
</file>