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57" r:id="rId10"/>
    <p:sldId id="264" r:id="rId11"/>
    <p:sldId id="265" r:id="rId12"/>
    <p:sldId id="266" r:id="rId13"/>
    <p:sldId id="277" r:id="rId14"/>
    <p:sldId id="274" r:id="rId15"/>
    <p:sldId id="268" r:id="rId16"/>
    <p:sldId id="280" r:id="rId17"/>
    <p:sldId id="278" r:id="rId18"/>
    <p:sldId id="279" r:id="rId19"/>
    <p:sldId id="281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www.playcast.ru/uploads/2017/07/18/230441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8064896" cy="126876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Пересказ сказки 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«Паровозик из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Ромашково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» Г.Цыферов. 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Прошлое и настоящее железнодорожного транспорта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933056"/>
            <a:ext cx="4104456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Конспект НОД в подготовительной  к школе группе                                                     </a:t>
            </a:r>
          </a:p>
          <a:p>
            <a:pPr algn="l"/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«Чтение художественной литературы»</a:t>
            </a:r>
          </a:p>
          <a:p>
            <a:pPr algn="l"/>
            <a:r>
              <a:rPr lang="ru-RU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l"/>
            <a:r>
              <a:rPr lang="ru-RU" sz="1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Царюнова</a:t>
            </a:r>
            <a:r>
              <a:rPr lang="ru-RU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Лариса Анатольевна</a:t>
            </a: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МДОУ «Детский сад компенсирующего вида</a:t>
            </a:r>
          </a:p>
          <a:p>
            <a:pPr algn="l"/>
            <a:r>
              <a:rPr lang="ru-RU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№ 36» г.Саратова</a:t>
            </a: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img-fotki.yandex.ru/get/6714/181686513.17/0_f11e5_2840d3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0-tub-ru.yandex.net/i?id=d54d9533c6f8eb75ba92d67d0d51021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57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ocy;&amp;iecy;&amp;zcy;&amp;dcy; - &amp;Kcy;&amp;ocy;&amp;lcy;&amp;lcy;&amp;iecy;&amp;kcy;&amp;tscy;&amp;icy;&amp;yacy; &amp;kcy;&amp;lcy;&amp;icy;&amp;pcy;&amp;acy;&amp;rcy;&amp;tcy;&amp;acy; - &amp;Tcy;&amp;rcy;&amp;acy;&amp;ncy;&amp;scy;&amp;pcy;&amp;ocy;&amp;rcy;&amp;tcy;, &amp;Pcy;&amp;ocy;&amp;iecy;&amp;zcy;&amp;dcy;&amp;acy; - &amp;Bcy;&amp;iecy;&amp;scy;&amp;pcy;&amp;lcy;&amp;acy;&amp;tcy;&amp;ncy;&amp;ycy;&amp;jcy;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6" y="0"/>
            <a:ext cx="9087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.book24.ru/v2/ASE000000000840931/COVER/cover3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017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abirint.ru/images/comments_pic/1530/1_622e109d38676a594b4a8c9fe9b06d26_1437533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14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book24.ru/upload/iblock/d2c/d2c112221b43d95e0311ecb478dd84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091174" cy="5477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g.labirint.ru/images/comments_pic/1530/2_0829c15c1fde8bf94fc6b2876f571f93_1437533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" y="404664"/>
            <a:ext cx="904649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g1.labirint.ru/books/491773/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7184"/>
            <a:ext cx="9185297" cy="6050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img.labirint.ru/images/comments_pic/1530/4_e53c08891274391b5c10e587f92c6526_1437533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922"/>
            <a:ext cx="9152556" cy="6544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g.labirint.ru/images/comments_pic/1530/5_12e90d2a28bdfef36f2503a8c0d830de_1437533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6672"/>
            <a:ext cx="9122130" cy="64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4.infourok.ru/uploads/ex/0334/00056deb-cdaf9a53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ontent.foto.mail.ru/mail/zira72/_blogs/i-9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4" y="226906"/>
            <a:ext cx="8885384" cy="5938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iberiatravel.net/forum/shared_files/uploaded/36/133_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21" y="0"/>
            <a:ext cx="9085179" cy="6813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kykyryzo.ru/wp-content/uploads/2013/11/8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977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://southklad.ru/forum/pic/61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southklad.ru/forum/pic/61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34" y="0"/>
            <a:ext cx="91535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Fcy;&amp;Ocy;&amp;Rcy;&amp;Ucy;&amp;Mcy; &amp;ZHcy;&amp;IEcy;&amp;Ncy; &amp;Acy;&amp;Zcy;&amp;IEcy;&amp;Rcy;&amp;Bcy;&amp;Acy;&amp;Jcy;&amp;Dcy;&amp;ZHcy;&amp;Acy;&amp;Ncy;&amp;TScy;&amp;IEcy;&amp;Vcy; * &amp;Pcy;&amp;rcy;&amp;ocy;&amp;scy;&amp;mcy;&amp;ocy;&amp;tcy;&amp;rcy; &amp;tcy;&amp;iecy;&amp;mcy;&amp;ycy; - &amp;Scy;&amp;tcy;&amp;acy;&amp;rcy;&amp;ycy;&amp;iecy; &amp;fcy;&amp;ocy;&amp;tcy;&amp;ocy;&amp;gcy;&amp;rcy;&amp;acy;&amp;fcy;&amp;icy;&amp;i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2.infourok.ru/uploads/ex/0e07/0007af26-d5e3452a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05a3290934885df4ad6e671cc3998f4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77225" cy="603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31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Пересказ сказки  «Паровозик из Ромашково» Г.Цыферов.  Прошлое и настоящее железнодорожного транспорта.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</cp:lastModifiedBy>
  <cp:revision>34</cp:revision>
  <dcterms:created xsi:type="dcterms:W3CDTF">2018-12-19T13:53:53Z</dcterms:created>
  <dcterms:modified xsi:type="dcterms:W3CDTF">2018-12-21T14:45:23Z</dcterms:modified>
</cp:coreProperties>
</file>