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5" r:id="rId3"/>
    <p:sldId id="294" r:id="rId4"/>
    <p:sldId id="277" r:id="rId5"/>
    <p:sldId id="295" r:id="rId6"/>
    <p:sldId id="303" r:id="rId7"/>
    <p:sldId id="281" r:id="rId8"/>
    <p:sldId id="261" r:id="rId9"/>
    <p:sldId id="257" r:id="rId10"/>
    <p:sldId id="258" r:id="rId11"/>
    <p:sldId id="259" r:id="rId12"/>
    <p:sldId id="260" r:id="rId13"/>
    <p:sldId id="274" r:id="rId14"/>
    <p:sldId id="306" r:id="rId15"/>
    <p:sldId id="307" r:id="rId16"/>
    <p:sldId id="308" r:id="rId17"/>
    <p:sldId id="309" r:id="rId18"/>
    <p:sldId id="305" r:id="rId19"/>
    <p:sldId id="268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3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D254C-51ED-4B27-A6CC-07AA9C67211F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CA9D-42EF-417D-86C0-5FB8C3F30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3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Татьяна.708E4A09096E4D2\Рабочий стол\ЯРМАРКА\Картинки для презентации\Ярмарка Совр миниатю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85" y="260648"/>
            <a:ext cx="73802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5777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5000660" cy="250033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цвет жизни и растительности</a:t>
            </a:r>
            <a:r>
              <a:rPr lang="ru-RU" sz="3100" dirty="0" smtClean="0">
                <a:latin typeface="Batang" pitchFamily="18" charset="-127"/>
                <a:ea typeface="Batang" pitchFamily="18" charset="-127"/>
              </a:rPr>
              <a:t>.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Содержимое 11" descr="17322185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934"/>
            <a:ext cx="5072066" cy="451731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0" name="Содержимое 9" descr="46882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6953" t="20907" r="15084" b="15064"/>
          <a:stretch>
            <a:fillRect/>
          </a:stretch>
        </p:blipFill>
        <p:spPr>
          <a:xfrm>
            <a:off x="4857752" y="557192"/>
            <a:ext cx="3857652" cy="522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286380" cy="28574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цвет пшеницы 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солнца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. 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Содержимое 8" descr="4721.jpg"/>
          <p:cNvPicPr>
            <a:picLocks noChangeAspect="1"/>
          </p:cNvPicPr>
          <p:nvPr/>
        </p:nvPicPr>
        <p:blipFill>
          <a:blip r:embed="rId3"/>
          <a:srcRect t="4255"/>
          <a:stretch>
            <a:fillRect/>
          </a:stretch>
        </p:blipFill>
        <p:spPr>
          <a:xfrm>
            <a:off x="0" y="1864972"/>
            <a:ext cx="5214942" cy="4993028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3" name="Содержимое 12" descr="10067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10410" b="7364"/>
          <a:stretch>
            <a:fillRect/>
          </a:stretch>
        </p:blipFill>
        <p:spPr>
          <a:xfrm>
            <a:off x="5072066" y="714356"/>
            <a:ext cx="3648325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786346" cy="14287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цвет неба и воды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. 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Содержимое 10" descr="139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1556"/>
          <a:stretch>
            <a:fillRect/>
          </a:stretch>
        </p:blipFill>
        <p:spPr>
          <a:xfrm>
            <a:off x="214282" y="2773490"/>
            <a:ext cx="4429156" cy="375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9" descr="0a2cd8f6bd3102c0cb9c319b0871f169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64" y="214290"/>
            <a:ext cx="5143536" cy="4389154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4786346" cy="14287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Цвет 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чистоты, честности и преданности.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Picture 3" descr="C:\Users\Наташа\Desktop\патриотизм\русь\русская одежда\сарафаны\c36c727b34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372714" cy="624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Наташа\Desktop\патриотизм\русь\русская одежда\сарафаны\3046843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35377" t="13467" r="11557"/>
          <a:stretch>
            <a:fillRect/>
          </a:stretch>
        </p:blipFill>
        <p:spPr bwMode="auto">
          <a:xfrm>
            <a:off x="0" y="1149196"/>
            <a:ext cx="5286380" cy="5708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z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813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\Desktop\image_5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1" y="3645024"/>
            <a:ext cx="37444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\Desktop\460709144050807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7484"/>
            <a:ext cx="3672408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\Desktop\f_13925752.400x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45" y="3516213"/>
            <a:ext cx="3810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\Desktop\0_66637_21f5d615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45" y="555351"/>
            <a:ext cx="38100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498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\Desktop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678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\Desktop\4a33902ce1edcae2b65a1657e64935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Детский образцовый анс. -Ягодка- - Ой, вставала я ранешеньк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4034407" y="4581128"/>
            <a:ext cx="6096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68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z\Desktop\fa4d62c2-f818-5588-af42-88fbe0007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35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693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6" descr="desktopwallpapers_org_ua-29219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3" descr="558654a819e86.jpg"/>
          <p:cNvPicPr>
            <a:picLocks noChangeAspect="1"/>
          </p:cNvPicPr>
          <p:nvPr/>
        </p:nvPicPr>
        <p:blipFill>
          <a:blip r:embed="rId3"/>
          <a:srcRect l="6531" t="37962" r="3848"/>
          <a:stretch>
            <a:fillRect/>
          </a:stretch>
        </p:blipFill>
        <p:spPr>
          <a:xfrm>
            <a:off x="357158" y="285728"/>
            <a:ext cx="4214842" cy="3034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Наташа\Desktop\патриотизм\русь\хоровод\horov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643314"/>
            <a:ext cx="4506742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Наташа\Desktop\патриотизм\русь\хоровод\vxowyt0nq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 l="2978" r="12142"/>
          <a:stretch>
            <a:fillRect/>
          </a:stretch>
        </p:blipFill>
        <p:spPr bwMode="auto">
          <a:xfrm>
            <a:off x="214282" y="3571876"/>
            <a:ext cx="4071966" cy="3041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Users\Наташа\Desktop\патриотизм\русь\хоровод\480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14290"/>
            <a:ext cx="4038600" cy="3030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z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74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«Одень куклу»</a:t>
            </a:r>
            <a:endParaRPr lang="ru-RU" dirty="0"/>
          </a:p>
        </p:txBody>
      </p:sp>
      <p:pic>
        <p:nvPicPr>
          <p:cNvPr id="9218" name="Picture 2" descr="C:\Users\z\Desktop\34630_html_m284885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336704" cy="57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269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\Desktop\odejda-33-goda-nashey-ery-11070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6264696" cy="63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927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z\Desktop\belaya_utochk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682"/>
            <a:ext cx="8496944" cy="66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926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\Desktop\139694048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00800" cy="65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02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\Desktop\fba906538e438ddb8bf79451229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3"/>
            <a:ext cx="6696744" cy="67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336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32656"/>
            <a:ext cx="4248472" cy="626469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64" y="332656"/>
            <a:ext cx="33944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80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Содержимое 5" descr="2324525.jpg"/>
          <p:cNvPicPr>
            <a:picLocks noChangeAspect="1"/>
          </p:cNvPicPr>
          <p:nvPr/>
        </p:nvPicPr>
        <p:blipFill>
          <a:blip r:embed="rId3"/>
          <a:srcRect l="9082" r="4641"/>
          <a:stretch>
            <a:fillRect/>
          </a:stretch>
        </p:blipFill>
        <p:spPr>
          <a:xfrm>
            <a:off x="6637215" y="214290"/>
            <a:ext cx="2221065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Содержимое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14290"/>
            <a:ext cx="2071702" cy="3429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Содержимое 5" descr="2.jpg"/>
          <p:cNvPicPr>
            <a:picLocks noChangeAspect="1"/>
          </p:cNvPicPr>
          <p:nvPr/>
        </p:nvPicPr>
        <p:blipFill>
          <a:blip r:embed="rId5"/>
          <a:srcRect l="8764" r="8651"/>
          <a:stretch>
            <a:fillRect/>
          </a:stretch>
        </p:blipFill>
        <p:spPr>
          <a:xfrm>
            <a:off x="5214942" y="3429000"/>
            <a:ext cx="1912775" cy="32146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5" name="Picture 3" descr="C:\Users\Наташа\Desktop\патриотизм\русь\русская одежда\сарафаны\69523226_1295551769_93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2262093" cy="34004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Содержимое 5" descr="4.jpg"/>
          <p:cNvPicPr>
            <a:picLocks noChangeAspect="1"/>
          </p:cNvPicPr>
          <p:nvPr/>
        </p:nvPicPr>
        <p:blipFill>
          <a:blip r:embed="rId7"/>
          <a:srcRect l="19375" r="18749"/>
          <a:stretch>
            <a:fillRect/>
          </a:stretch>
        </p:blipFill>
        <p:spPr>
          <a:xfrm>
            <a:off x="1571604" y="3286124"/>
            <a:ext cx="2055288" cy="33766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sktopwallpapers_org_ua-29219.jp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643470" cy="20002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Огонь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, считалось, что красный цвет охраняет и защищает.</a:t>
            </a:r>
            <a:endParaRPr lang="ru-RU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Содержимое 11" descr="jPGaOofaCoQ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10000" contrast="40000"/>
          </a:blip>
          <a:stretch>
            <a:fillRect/>
          </a:stretch>
        </p:blipFill>
        <p:spPr>
          <a:xfrm>
            <a:off x="500034" y="1714488"/>
            <a:ext cx="3821084" cy="4929198"/>
          </a:xfrm>
          <a:prstGeom prst="roundRect">
            <a:avLst/>
          </a:prstGeom>
        </p:spPr>
      </p:pic>
      <p:pic>
        <p:nvPicPr>
          <p:cNvPr id="15" name="Содержимое 14" descr="natsionalnyy-kostyum-narodov-rossii-44980-large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b="5927"/>
          <a:stretch>
            <a:fillRect/>
          </a:stretch>
        </p:blipFill>
        <p:spPr>
          <a:xfrm>
            <a:off x="4643438" y="571480"/>
            <a:ext cx="427863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33</Words>
  <Application>Microsoft Office PowerPoint</Application>
  <PresentationFormat>Экран (4:3)</PresentationFormat>
  <Paragraphs>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Огонь, считалось, что красный цвет охраняет и защищает.</vt:lpstr>
      <vt:lpstr> цвет жизни и растительности.  </vt:lpstr>
      <vt:lpstr>цвет пшеницы и солнца. </vt:lpstr>
      <vt:lpstr>цвет неба и воды. </vt:lpstr>
      <vt:lpstr>Цвет чистоты, честности и преданности.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«Одень куклу»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«Русский народный сарафан»</dc:title>
  <dc:creator>Наташа</dc:creator>
  <cp:lastModifiedBy>Admin</cp:lastModifiedBy>
  <cp:revision>61</cp:revision>
  <dcterms:created xsi:type="dcterms:W3CDTF">2015-10-28T09:03:28Z</dcterms:created>
  <dcterms:modified xsi:type="dcterms:W3CDTF">2017-11-14T18:48:15Z</dcterms:modified>
</cp:coreProperties>
</file>