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handoutMasterIdLst>
    <p:handoutMasterId r:id="rId21"/>
  </p:handoutMasterIdLst>
  <p:sldIdLst>
    <p:sldId id="291" r:id="rId2"/>
    <p:sldId id="301" r:id="rId3"/>
    <p:sldId id="303" r:id="rId4"/>
    <p:sldId id="299" r:id="rId5"/>
    <p:sldId id="297" r:id="rId6"/>
    <p:sldId id="304" r:id="rId7"/>
    <p:sldId id="274" r:id="rId8"/>
    <p:sldId id="277" r:id="rId9"/>
    <p:sldId id="275" r:id="rId10"/>
    <p:sldId id="276" r:id="rId11"/>
    <p:sldId id="280" r:id="rId12"/>
    <p:sldId id="279" r:id="rId13"/>
    <p:sldId id="293" r:id="rId14"/>
    <p:sldId id="292" r:id="rId15"/>
    <p:sldId id="294" r:id="rId16"/>
    <p:sldId id="302" r:id="rId17"/>
    <p:sldId id="305" r:id="rId18"/>
    <p:sldId id="298" r:id="rId19"/>
    <p:sldId id="30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6600"/>
    <a:srgbClr val="0000FF"/>
    <a:srgbClr val="3399FF"/>
    <a:srgbClr val="609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E8A52-1972-42AB-8662-ECF0BCA3C0BC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B4930-F995-4AF5-9076-06222DF0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07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gif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gif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&#1078;&#1080;&#1088;&#1072;&#1092;%20&#1080;%20&#1086;&#1095;&#1082;&#1080;.mp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2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7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desk.ru/_ph/68/2/59745713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22021"/>
            <a:ext cx="2665095" cy="266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5jkl.ru/images/joomgallery/thumbnails/__240x320_15/_240320_20/_51_20140925_1852416776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1374" y="2227336"/>
            <a:ext cx="1866578" cy="24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2106960" y="1717221"/>
            <a:ext cx="609600" cy="609600"/>
          </a:xfrm>
          <a:prstGeom prst="rect">
            <a:avLst/>
          </a:prstGeom>
        </p:spPr>
      </p:pic>
      <p:pic>
        <p:nvPicPr>
          <p:cNvPr id="6" name="Picture 4" descr="http://avatars.kards.qip.ru/images/avatar/e4/17/71652_prev_98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09120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5"/>
    </mc:Choice>
    <mc:Fallback xmlns="">
      <p:transition spd="slow" advTm="9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5313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vamotkrytka.ru/_ph/143/2/99851166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61819"/>
            <a:ext cx="2520280" cy="189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oborno.ru/download/file.php?id=585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23161"/>
            <a:ext cx="4067163" cy="38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2051720" y="1702776"/>
            <a:ext cx="609600" cy="609600"/>
          </a:xfrm>
          <a:prstGeom prst="rect">
            <a:avLst/>
          </a:prstGeom>
        </p:spPr>
      </p:pic>
      <p:pic>
        <p:nvPicPr>
          <p:cNvPr id="6" name="Picture 6" descr="http://buybu.narod.ru/gifs/eyes7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4735873"/>
            <a:ext cx="562099" cy="27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3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64"/>
    </mc:Choice>
    <mc:Fallback xmlns="">
      <p:transition spd="slow" advTm="14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44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8156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amotkrytka.ru/_ph/132/2/79620096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1013">
            <a:off x="3445580" y="2285705"/>
            <a:ext cx="2284852" cy="212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8а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2123728" y="17144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8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9"/>
    </mc:Choice>
    <mc:Fallback xmlns="">
      <p:transition spd="slow" advTm="9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  <p14:stopEvt time="5313" objId="4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2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1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20880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1967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file"/>
              </a:rPr>
              <a:t>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0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1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86" y="2852936"/>
            <a:ext cx="4194043" cy="31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076203" cy="314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07" y="1052736"/>
            <a:ext cx="2550342" cy="1368152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25702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75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730625"/>
            <a:ext cx="1298575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644530"/>
            <a:ext cx="8136904" cy="61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7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metodist1\Рабочий стол\очки\683849a52a5046d48a3fd9f6c6c42c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385185" cy="225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3886"/>
            <a:ext cx="270593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29539"/>
            <a:ext cx="2705937" cy="270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40" y="3471845"/>
            <a:ext cx="3707800" cy="28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9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28575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88" y="2504292"/>
            <a:ext cx="28575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70" y="785813"/>
            <a:ext cx="254793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14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5593804" cy="4326171"/>
          </a:xfrm>
          <a:prstGeom prst="rect">
            <a:avLst/>
          </a:prstGeom>
        </p:spPr>
      </p:pic>
      <p:pic>
        <p:nvPicPr>
          <p:cNvPr id="3" name="Picture 2" descr="https://s1.1zoom.ru/b5050/931/387458-svetik_1680x1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0688"/>
            <a:ext cx="2806385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4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Спортивны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168"/>
            <a:ext cx="3456384" cy="252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835696" y="1628800"/>
            <a:ext cx="609600" cy="609600"/>
          </a:xfrm>
          <a:prstGeom prst="rect">
            <a:avLst/>
          </a:prstGeom>
        </p:spPr>
      </p:pic>
      <p:pic>
        <p:nvPicPr>
          <p:cNvPr id="7" name="Picture 14" descr="http://dweb.ru/gif/gl/0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57742"/>
            <a:ext cx="511303" cy="25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7"/>
    </mc:Choice>
    <mc:Fallback xmlns="">
      <p:transition spd="slow" advTm="11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5796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s00.infourok.ru/images/doc/145/168396/hello_html_m2676087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4528" y="188640"/>
            <a:ext cx="3096344" cy="133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desk.ru/_ph/66/2/733992758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80" y="1641011"/>
            <a:ext cx="3342728" cy="33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979712" y="1700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9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9"/>
    </mc:Choice>
    <mc:Fallback xmlns="">
      <p:transition spd="slow" advTm="9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5822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artinki-vernisazh.ru/_ph/102/1/390917148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234" y="2341201"/>
            <a:ext cx="2134718" cy="21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artinki-vernisazh.ru/_ph/102/1/390917148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74195" y="2341201"/>
            <a:ext cx="2134718" cy="21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2123728" y="1691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5"/>
    </mc:Choice>
    <mc:Fallback xmlns="">
      <p:transition spd="slow" advTm="9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6722" objId="2"/>
      </p14:showEvt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1554</TotalTime>
  <Words>1</Words>
  <Application>Microsoft Office PowerPoint</Application>
  <PresentationFormat>Экран (4:3)</PresentationFormat>
  <Paragraphs>1</Paragraphs>
  <Slides>19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asdf</cp:lastModifiedBy>
  <cp:revision>122</cp:revision>
  <dcterms:created xsi:type="dcterms:W3CDTF">2016-11-05T14:08:10Z</dcterms:created>
  <dcterms:modified xsi:type="dcterms:W3CDTF">2018-10-23T06:57:36Z</dcterms:modified>
</cp:coreProperties>
</file>