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22A684C-F8D7-4E5D-969D-74CEA586501F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3555B99-5655-409B-9B7E-3BF1EFBCA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564904"/>
            <a:ext cx="6780588" cy="286816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Тема урока: «Умножение в геометрии».</a:t>
            </a:r>
            <a:endParaRPr lang="ru-RU" sz="7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9505056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Проблема:</a:t>
            </a:r>
            <a:br>
              <a:rPr lang="ru-RU" dirty="0" smtClean="0"/>
            </a:br>
            <a:r>
              <a:rPr lang="ru-RU" dirty="0" smtClean="0"/>
              <a:t>«Можно ли выполнять умножение, используя геометрический материал?»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Задачи урока: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Повторим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табличные случаи умножения;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Подумаем, как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решать геометрические задачи.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280920" cy="6363234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683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835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Усвоил</a:t>
                      </a:r>
                      <a:r>
                        <a:rPr lang="ru-RU" sz="2800" b="1" baseline="0" dirty="0" smtClean="0"/>
                        <a:t> новое знание и научился его применять на практике.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Усвоил новое знание,</a:t>
                      </a:r>
                      <a:r>
                        <a:rPr lang="ru-RU" sz="2800" b="1" baseline="0" dirty="0" smtClean="0"/>
                        <a:t> но еще нужна помощь.</a:t>
                      </a:r>
                      <a:endParaRPr lang="ru-RU" sz="2800" b="1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Тема</a:t>
                      </a:r>
                      <a:r>
                        <a:rPr lang="ru-RU" sz="2800" b="1" baseline="0" dirty="0" smtClean="0"/>
                        <a:t> урока осталась непонятной.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Улыбающееся лицо 8"/>
          <p:cNvSpPr/>
          <p:nvPr/>
        </p:nvSpPr>
        <p:spPr>
          <a:xfrm>
            <a:off x="755576" y="836712"/>
            <a:ext cx="2088232" cy="19442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3491880" y="836712"/>
            <a:ext cx="2232248" cy="1944216"/>
          </a:xfrm>
          <a:prstGeom prst="smileyFace">
            <a:avLst>
              <a:gd name="adj" fmla="val 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6228184" y="836712"/>
            <a:ext cx="2160240" cy="1944216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435280" cy="3161506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урок!</a:t>
            </a:r>
            <a:endParaRPr lang="ru-RU" sz="8800" dirty="0"/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38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Тема урока: «Умножение в геометрии».</vt:lpstr>
      <vt:lpstr>Проблема: «Можно ли выполнять умножение, используя геометрический материал?»</vt:lpstr>
      <vt:lpstr>Слайд 3</vt:lpstr>
      <vt:lpstr>Слайд 4</vt:lpstr>
      <vt:lpstr>Слайд 5</vt:lpstr>
      <vt:lpstr>Спасибо 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«Умножение в геометрии».</dc:title>
  <dc:creator>admin</dc:creator>
  <cp:lastModifiedBy>admin</cp:lastModifiedBy>
  <cp:revision>6</cp:revision>
  <dcterms:created xsi:type="dcterms:W3CDTF">2014-04-05T19:55:31Z</dcterms:created>
  <dcterms:modified xsi:type="dcterms:W3CDTF">2014-04-06T04:33:31Z</dcterms:modified>
</cp:coreProperties>
</file>