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4" r:id="rId9"/>
    <p:sldId id="276" r:id="rId10"/>
    <p:sldId id="280" r:id="rId11"/>
    <p:sldId id="272" r:id="rId12"/>
    <p:sldId id="271" r:id="rId13"/>
    <p:sldId id="270" r:id="rId14"/>
    <p:sldId id="275" r:id="rId15"/>
    <p:sldId id="278" r:id="rId16"/>
    <p:sldId id="277" r:id="rId17"/>
    <p:sldId id="281" r:id="rId18"/>
    <p:sldId id="266" r:id="rId19"/>
    <p:sldId id="282" r:id="rId20"/>
    <p:sldId id="260" r:id="rId21"/>
    <p:sldId id="262" r:id="rId22"/>
    <p:sldId id="263" r:id="rId23"/>
    <p:sldId id="264" r:id="rId24"/>
    <p:sldId id="265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B102-7D49-4F8C-A988-A5B787A4A6D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BF61-7DD8-4BBC-A441-25ACC1E22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BF61-7DD8-4BBC-A441-25ACC1E22A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1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9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3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1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3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9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05CBCD4-E7AE-483A-8D16-79B6D8519D27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D63249C-9EDC-46F9-957C-E78D849A37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hyperlink" Target="http://www.liveinternet.ru/users/3909543/post146342888/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namasterov.ru/node/129617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biser.info/node/5700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hyperlink" Target="http://www.biser.info/taxonomy/term/51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elaysama.com/masterclass/elochnye_igrushki_iz_bisera/" TargetMode="External"/><Relationship Id="rId5" Type="http://schemas.openxmlformats.org/officeDocument/2006/relationships/hyperlink" Target="http://www.liveinternet.ru/users/elena_007/post141416293/" TargetMode="Externa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ser.info/master-klass" TargetMode="External"/><Relationship Id="rId4" Type="http://schemas.openxmlformats.org/officeDocument/2006/relationships/hyperlink" Target="http://luntiki.ru/blog/masterclass/277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elena_007/post190131135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katrinki.ru/photo/otkrytki/rozhdestvo/e5f369d60169/63-0-9579%20-%20&#1089;&#1083;&#1072;&#1081;&#1076;%204" TargetMode="External"/><Relationship Id="rId13" Type="http://schemas.openxmlformats.org/officeDocument/2006/relationships/hyperlink" Target="http://www.sdelaysama.com/masterclass/elochnye_igrushki_iz_bisera/" TargetMode="External"/><Relationship Id="rId18" Type="http://schemas.openxmlformats.org/officeDocument/2006/relationships/hyperlink" Target="http://www.biser.info/master-klass" TargetMode="External"/><Relationship Id="rId3" Type="http://schemas.openxmlformats.org/officeDocument/2006/relationships/hyperlink" Target="http://delai-sam.com/post.aspx?nod=75&amp;id=2394&amp;MainNod=2" TargetMode="External"/><Relationship Id="rId7" Type="http://schemas.openxmlformats.org/officeDocument/2006/relationships/hyperlink" Target="http://phocs.ru/viewtopic.php?id=6759" TargetMode="External"/><Relationship Id="rId12" Type="http://schemas.openxmlformats.org/officeDocument/2006/relationships/hyperlink" Target="http://www.liveinternet.ru/users/elena_007/post141416293/" TargetMode="External"/><Relationship Id="rId17" Type="http://schemas.openxmlformats.org/officeDocument/2006/relationships/hyperlink" Target="http://stranamasterov.ru/node/129617" TargetMode="External"/><Relationship Id="rId2" Type="http://schemas.openxmlformats.org/officeDocument/2006/relationships/hyperlink" Target="http://pedsovet.su/" TargetMode="External"/><Relationship Id="rId16" Type="http://schemas.openxmlformats.org/officeDocument/2006/relationships/hyperlink" Target="http://www.biser.info/node/2136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at773.ru/post195335551/" TargetMode="External"/><Relationship Id="rId11" Type="http://schemas.openxmlformats.org/officeDocument/2006/relationships/hyperlink" Target="http://biser.info/node/57002" TargetMode="External"/><Relationship Id="rId5" Type="http://schemas.openxmlformats.org/officeDocument/2006/relationships/hyperlink" Target="http://www.dar-rogdeniya.ru/2011/01/04/hobbi/gotovimsya-k-rozhdestvu-sherstyanye-angelochki" TargetMode="External"/><Relationship Id="rId15" Type="http://schemas.openxmlformats.org/officeDocument/2006/relationships/hyperlink" Target="http://luntiki.ru/blog/masterclass/277.html" TargetMode="External"/><Relationship Id="rId10" Type="http://schemas.openxmlformats.org/officeDocument/2006/relationships/hyperlink" Target="http://rukodelkino.com/images/biser/creativnost.ru-2.jpg" TargetMode="External"/><Relationship Id="rId19" Type="http://schemas.openxmlformats.org/officeDocument/2006/relationships/hyperlink" Target="http://www.liveinternet.ru/users/elena_007/post190131135" TargetMode="External"/><Relationship Id="rId4" Type="http://schemas.openxmlformats.org/officeDocument/2006/relationships/hyperlink" Target="http://mirbisera.blogspot.com/2011/05/blog-post.html" TargetMode="External"/><Relationship Id="rId9" Type="http://schemas.openxmlformats.org/officeDocument/2006/relationships/hyperlink" Target="http://img-fotki.yandex.ru/get/3305/lenuschkam.44/0_25760_42886396_XL" TargetMode="External"/><Relationship Id="rId14" Type="http://schemas.openxmlformats.org/officeDocument/2006/relationships/hyperlink" Target="http://www.biser.info/taxonomy/term/5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karat773.ru/post195335551/" TargetMode="External"/><Relationship Id="rId7" Type="http://schemas.openxmlformats.org/officeDocument/2006/relationships/hyperlink" Target="http://stranamasterov.ru/node/1113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phocs.ru/viewtopic.php?id=6759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karat773.ru/post19520074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9888" y="1186571"/>
            <a:ext cx="58919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+mj-lt"/>
              </a:rPr>
              <a:t>Елочные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+mj-lt"/>
              </a:rPr>
              <a:t>игрушки-сувениры</a:t>
            </a:r>
            <a:endParaRPr lang="ru-RU" sz="5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D:\Documents and Settings\Администратор\Мои документы\Мои рисунки\Bezimeni-1_kopija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1022"/>
            <a:ext cx="2786530" cy="19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2916423"/>
            <a:ext cx="28667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Антонова Надежда Назарьевна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технологии </a:t>
            </a:r>
          </a:p>
          <a:p>
            <a:r>
              <a:rPr lang="ru-RU" b="1" dirty="0">
                <a:solidFill>
                  <a:srgbClr val="002060"/>
                </a:solidFill>
              </a:rPr>
              <a:t>МОУ «СОШ № 1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Грибанова Анна Сергеевна педагог </a:t>
            </a:r>
            <a:r>
              <a:rPr lang="ru-RU" b="1" dirty="0">
                <a:solidFill>
                  <a:srgbClr val="002060"/>
                </a:solidFill>
              </a:rPr>
              <a:t>дополнительного </a:t>
            </a:r>
            <a:r>
              <a:rPr lang="ru-RU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>МОУ ДО «ДТД и М» ЭМР Саратовской </a:t>
            </a:r>
            <a:r>
              <a:rPr lang="ru-RU" b="1" dirty="0">
                <a:solidFill>
                  <a:srgbClr val="002060"/>
                </a:solidFill>
              </a:rPr>
              <a:t>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D:\Documents and Settings\Администратор\Мои документы\Мои рисунки\f53b59c9f5c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4675" r="14671"/>
          <a:stretch/>
        </p:blipFill>
        <p:spPr bwMode="auto">
          <a:xfrm>
            <a:off x="1374950" y="3212976"/>
            <a:ext cx="1900906" cy="18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Придерживая золотистую бисеринку, пропускаем проволоку в обратном направлении через все белые бисеринки. Затягиваем проволоку - получилась рука ангелочка. Аналогично на другом конце проволоки делаем вторую руку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/>
          <a:stretch/>
        </p:blipFill>
        <p:spPr bwMode="auto">
          <a:xfrm>
            <a:off x="251520" y="2060848"/>
            <a:ext cx="4248472" cy="346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3068960"/>
            <a:ext cx="4402832" cy="305720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Скручиваем вместе оба конца проволоки на 2-3 оборота</a:t>
            </a:r>
          </a:p>
        </p:txBody>
      </p:sp>
      <p:pic>
        <p:nvPicPr>
          <p:cNvPr id="8194" name="Picture 2" descr="D:\Documents and Settings\Администратор\Рабочий стол\ангел 3 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2614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Делаем крылья</a:t>
            </a:r>
            <a:r>
              <a:rPr lang="ru-RU" b="1" dirty="0">
                <a:solidFill>
                  <a:srgbClr val="002060"/>
                </a:solidFill>
              </a:rPr>
              <a:t>. На один из концов проволоки набираем 26 золотистых бисеринок,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скручиваем их в петлю, из которой в дальнейшем будем формировать крыло. Аналогично на другом конце проволоки делаем вторую петлю из 26 золотистых бисеринок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0" y="1916832"/>
            <a:ext cx="41476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5301208"/>
            <a:ext cx="8064896" cy="125700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Скручиваем вместе оба конца проволоки на 3-4 оборота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8" y="1412776"/>
            <a:ext cx="57868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780928"/>
            <a:ext cx="4038600" cy="298519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Надеваем на один конец проволоки белую бусину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45" y="1616696"/>
            <a:ext cx="2781015" cy="35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708920"/>
            <a:ext cx="3672408" cy="31292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Другой  </a:t>
            </a:r>
            <a:r>
              <a:rPr lang="ru-RU" b="1" dirty="0">
                <a:solidFill>
                  <a:srgbClr val="002060"/>
                </a:solidFill>
              </a:rPr>
              <a:t>конец проволоки пропускаем через бусину в обратном направлении</a:t>
            </a:r>
          </a:p>
        </p:txBody>
      </p:sp>
      <p:pic>
        <p:nvPicPr>
          <p:cNvPr id="7" name="Picture 2" descr="D:\Documents and Settings\Администратор\Рабочий стол\ангел 2 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0610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3898776" cy="10409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один из концов проволоки набираем 17 золотистых бисеринок, пропускаем этот же конец проволоки через бусину, делая из золотистых бисеринок полукольцо вокруг бусины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312368" cy="511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1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700808"/>
            <a:ext cx="3312368" cy="46618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Пропустить концы </a:t>
            </a:r>
            <a:r>
              <a:rPr lang="ru-RU" b="1" dirty="0">
                <a:solidFill>
                  <a:srgbClr val="002060"/>
                </a:solidFill>
              </a:rPr>
              <a:t>проволоки через </a:t>
            </a:r>
            <a:r>
              <a:rPr lang="ru-RU" b="1" dirty="0" smtClean="0">
                <a:solidFill>
                  <a:srgbClr val="002060"/>
                </a:solidFill>
              </a:rPr>
              <a:t>бисер, вывести их на середине полукольца. Скрутить 3-4 раза и отрезать проволоку, оставляя только скрутку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D:\Documents and Settings\Администратор\Рабочий стол\ангел 2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606408" cy="43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525455" cy="434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7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Технология выполнения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248471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Формируем </a:t>
            </a:r>
            <a:r>
              <a:rPr lang="ru-RU" b="1" dirty="0">
                <a:solidFill>
                  <a:srgbClr val="002060"/>
                </a:solidFill>
              </a:rPr>
              <a:t>ангелочку характерные </a:t>
            </a:r>
            <a:r>
              <a:rPr lang="ru-RU" b="1" dirty="0" smtClean="0">
                <a:solidFill>
                  <a:srgbClr val="002060"/>
                </a:solidFill>
              </a:rPr>
              <a:t>крылья. Закрепить ленточку и наша игрушка-сувенир готова</a:t>
            </a:r>
            <a:r>
              <a:rPr lang="ru-RU" b="1" dirty="0">
                <a:solidFill>
                  <a:srgbClr val="002060"/>
                </a:solidFill>
              </a:rPr>
              <a:t>!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Этот </a:t>
            </a:r>
            <a:r>
              <a:rPr lang="ru-RU" b="1" dirty="0">
                <a:solidFill>
                  <a:srgbClr val="002060"/>
                </a:solidFill>
              </a:rPr>
              <a:t>милый Рождественский Ангел принесет радость в каждый дом!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7548"/>
            <a:ext cx="2008410" cy="46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ocuments and Settings\Администратор\Рабочий стол\ангел 3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558063"/>
            <a:ext cx="2016224" cy="46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сегодня я узнал…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было интересно…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было трудно…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я </a:t>
            </a:r>
            <a:r>
              <a:rPr lang="ru-RU" sz="2800" b="1" dirty="0">
                <a:solidFill>
                  <a:srgbClr val="002060"/>
                </a:solidFill>
              </a:rPr>
              <a:t>понял, что…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теперь я могу…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я почувствовал, что</a:t>
            </a:r>
            <a:r>
              <a:rPr lang="ru-RU" sz="2800" b="1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я приобрел…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62880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я </a:t>
            </a:r>
            <a:r>
              <a:rPr lang="ru-RU" sz="2800" b="1" dirty="0">
                <a:solidFill>
                  <a:srgbClr val="002060"/>
                </a:solidFill>
              </a:rPr>
              <a:t>научился…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у меня получилось 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я смог…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я попробую…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меня удивило…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урок дал мне для жизни…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24718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  <a:r>
              <a:rPr lang="ru-RU" b="1" dirty="0" smtClean="0">
                <a:solidFill>
                  <a:srgbClr val="002060"/>
                </a:solidFill>
              </a:rPr>
              <a:t>занятия: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Приобщить  </a:t>
            </a:r>
            <a:r>
              <a:rPr lang="ru-RU" b="1" dirty="0">
                <a:solidFill>
                  <a:srgbClr val="002060"/>
                </a:solidFill>
              </a:rPr>
              <a:t>воспитанников к истокам народного творчества.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обучающая</a:t>
            </a:r>
            <a:r>
              <a:rPr lang="ru-RU" b="1" dirty="0">
                <a:solidFill>
                  <a:srgbClr val="002060"/>
                </a:solidFill>
              </a:rPr>
              <a:t>: познакомить воспитанников  с праздником Рождество, с техникой бисероплетение;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развивающая</a:t>
            </a:r>
            <a:r>
              <a:rPr lang="ru-RU" b="1" dirty="0">
                <a:solidFill>
                  <a:srgbClr val="002060"/>
                </a:solidFill>
              </a:rPr>
              <a:t>: развивать мелкую моторику пальцев, творческие способности;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воспитывающая</a:t>
            </a:r>
            <a:r>
              <a:rPr lang="ru-RU" b="1" dirty="0">
                <a:solidFill>
                  <a:srgbClr val="002060"/>
                </a:solidFill>
              </a:rPr>
              <a:t>: воспитывать эстетику и культуру труда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Идеи для творчества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ocuments and Settings\Администратор\Мои документы\Мои рисунки\angelochek__pervenec_belosnezhny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9" y="1414300"/>
            <a:ext cx="1858517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Администратор\Мои документы\Мои рисунки\angelochek_bel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4067"/>
            <a:ext cx="1858517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 and Settings\Администратор\Мои документы\Мои рисунки\angelochek_shokoladn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29" y="1414067"/>
            <a:ext cx="1858516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 and Settings\Администратор\Мои документы\Мои рисунки\angelochek_oranz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4067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 and Settings\Администратор\Мои документы\Мои рисунки\angelochek_golub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872208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 and Settings\Администратор\Мои документы\Мои рисунки\angelochek_zolot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1"/>
            <a:ext cx="1858517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 and Settings\Администратор\Мои документы\Мои рисунки\angelochek_rozovy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29" y="4073980"/>
            <a:ext cx="1858516" cy="2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56" y="4111673"/>
            <a:ext cx="2017108" cy="15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7514" y="5877272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10"/>
              </a:rPr>
              <a:t>Ангелочки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Идеи для творчества </a:t>
            </a:r>
          </a:p>
        </p:txBody>
      </p:sp>
      <p:pic>
        <p:nvPicPr>
          <p:cNvPr id="2050" name="Picture 2" descr="D:\Documents and Settings\Администратор\Мои документы\Мои рисунки\biser_info_25428_angel_1231778918_previe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35043"/>
          <a:stretch/>
        </p:blipFill>
        <p:spPr bwMode="auto">
          <a:xfrm>
            <a:off x="179512" y="1484784"/>
            <a:ext cx="2279177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Администратор\Мои документы\Мои рисунки\biser_info_1949686977496b74426f729_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r="35932"/>
          <a:stretch/>
        </p:blipFill>
        <p:spPr bwMode="auto">
          <a:xfrm>
            <a:off x="2771800" y="1504702"/>
            <a:ext cx="24565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0120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4"/>
              </a:rPr>
              <a:t>Объемный ангелочек</a:t>
            </a:r>
            <a:endParaRPr lang="ru-RU" sz="2800" dirty="0"/>
          </a:p>
        </p:txBody>
      </p:sp>
      <p:pic>
        <p:nvPicPr>
          <p:cNvPr id="2053" name="Picture 5" descr="D:\Documents and Settings\Администратор\Мои документы\Мои рисунки\dsc005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962"/>
          <a:stretch/>
        </p:blipFill>
        <p:spPr bwMode="auto">
          <a:xfrm>
            <a:off x="5508104" y="1504702"/>
            <a:ext cx="30970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3012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6"/>
              </a:rPr>
              <a:t>Дед мороз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00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Идеи для творчества </a:t>
            </a:r>
          </a:p>
        </p:txBody>
      </p:sp>
      <p:pic>
        <p:nvPicPr>
          <p:cNvPr id="4098" name="Picture 2" descr="D:\Documents and Settings\Администратор\Мои документы\Мои рисунки\749cc33ee2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1515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 and Settings\Администратор\Мои документы\Мои рисунки\35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221"/>
            <a:ext cx="2016224" cy="33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cuments and Settings\Администратор\Мои документы\Мои рисунки\66927079_1290436899_kolokolchik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5241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0212" y="5202778"/>
            <a:ext cx="245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5"/>
              </a:rPr>
              <a:t>Колокольчик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679558"/>
            <a:ext cx="1509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hlinkClick r:id="rId6"/>
              </a:rPr>
              <a:t>Игрушки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3" y="518338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7"/>
              </a:rPr>
              <a:t>Елочные игрушки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31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Идеи для творчества </a:t>
            </a:r>
          </a:p>
        </p:txBody>
      </p:sp>
      <p:pic>
        <p:nvPicPr>
          <p:cNvPr id="5122" name="Picture 2" descr="D:\Documents and Settings\Администратор\Мои документы\Мои рисунки\f45805b8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 and Settings\Администратор\Мои документы\Мои рисунки\f53b59c9f5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01" y="1916832"/>
            <a:ext cx="4495304" cy="33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4"/>
              </a:rPr>
              <a:t>Елочки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5488" y="556226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5"/>
              </a:rPr>
              <a:t>Дракончик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19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Идеи для творчества </a:t>
            </a:r>
          </a:p>
        </p:txBody>
      </p:sp>
      <p:pic>
        <p:nvPicPr>
          <p:cNvPr id="6146" name="Picture 2" descr="D:\Documents and Settings\Администратор\Мои документы\Мои рисунки\79399073_3881963_drakon_biser_smal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6689"/>
          <a:stretch/>
        </p:blipFill>
        <p:spPr bwMode="auto">
          <a:xfrm>
            <a:off x="1475656" y="1669450"/>
            <a:ext cx="64572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733256"/>
            <a:ext cx="1401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3"/>
              </a:rPr>
              <a:t>Дракон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4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pedsovet.su/</a:t>
            </a:r>
            <a:r>
              <a:rPr lang="ru-RU" sz="1400" dirty="0" smtClean="0"/>
              <a:t> - шаблон </a:t>
            </a:r>
            <a:r>
              <a:rPr lang="ru-RU" sz="1400" dirty="0" err="1" smtClean="0"/>
              <a:t>Курчевенковой</a:t>
            </a:r>
            <a:r>
              <a:rPr lang="ru-RU" sz="1400" dirty="0" smtClean="0"/>
              <a:t>   Марины   Николаевны ГОУ </a:t>
            </a:r>
            <a:r>
              <a:rPr lang="ru-RU" sz="1400" dirty="0"/>
              <a:t>СОШ № </a:t>
            </a:r>
            <a:r>
              <a:rPr lang="ru-RU" sz="1400" dirty="0" smtClean="0"/>
              <a:t>262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www.it-n.ru/communities.aspx?cat_no=4262&amp;tmpl=mes&amp;mes_no=287003</a:t>
            </a:r>
            <a:r>
              <a:rPr lang="ru-RU" sz="1400" dirty="0" smtClean="0">
                <a:hlinkClick r:id="rId3"/>
              </a:rPr>
              <a:t> </a:t>
            </a:r>
            <a:r>
              <a:rPr lang="en-US" sz="1400" dirty="0" smtClean="0">
                <a:hlinkClick r:id="rId3"/>
              </a:rPr>
              <a:t> </a:t>
            </a:r>
            <a:r>
              <a:rPr lang="ru-RU" sz="1400" dirty="0" smtClean="0">
                <a:hlinkClick r:id="rId3"/>
              </a:rPr>
              <a:t> 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delai-sam.com/post.aspx?nod=75&amp;id=2394&amp;MainNod=2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mirbisera.blogspot.com/2011/05/blog-post.html</a:t>
            </a:r>
            <a:r>
              <a:rPr lang="ru-RU" sz="1400" dirty="0" smtClean="0"/>
              <a:t> 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www.dar-rogdeniya.ru/2011/01/04/hobbi/gotovimsya-k-rozhdestvu-sherstyanye-angelochki</a:t>
            </a:r>
            <a:r>
              <a:rPr lang="ru-RU" sz="1400" dirty="0" smtClean="0"/>
              <a:t> ;</a:t>
            </a:r>
          </a:p>
          <a:p>
            <a:r>
              <a:rPr lang="en-US" sz="1400" dirty="0">
                <a:solidFill>
                  <a:prstClr val="black"/>
                </a:solidFill>
                <a:hlinkClick r:id="rId6"/>
              </a:rPr>
              <a:t>http://karat773.ru/post195335551/</a:t>
            </a:r>
            <a:r>
              <a:rPr lang="ru-RU" sz="1400" dirty="0">
                <a:solidFill>
                  <a:prstClr val="black"/>
                </a:solidFill>
              </a:rPr>
              <a:t>  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7"/>
              </a:rPr>
              <a:t>phocs.ru/viewtopic.php?id=6759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- слайд </a:t>
            </a:r>
            <a:r>
              <a:rPr lang="ru-RU" sz="1400" dirty="0" smtClean="0">
                <a:solidFill>
                  <a:prstClr val="black"/>
                </a:solidFill>
              </a:rPr>
              <a:t>3;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katrinki.ru/photo/otkrytki/rozhdestvo/e5f369d60169/63-0-9579</a:t>
            </a:r>
            <a:r>
              <a:rPr lang="ru-RU" sz="1400" dirty="0" smtClean="0">
                <a:hlinkClick r:id="rId8"/>
              </a:rPr>
              <a:t> - </a:t>
            </a:r>
            <a:r>
              <a:rPr lang="ru-RU" sz="1400" dirty="0"/>
              <a:t>слайд </a:t>
            </a:r>
            <a:r>
              <a:rPr lang="ru-RU" sz="1400" dirty="0" smtClean="0"/>
              <a:t>4;</a:t>
            </a:r>
            <a:endParaRPr lang="ru-RU" sz="1400" dirty="0"/>
          </a:p>
          <a:p>
            <a:r>
              <a:rPr lang="en-US" sz="1400" dirty="0" smtClean="0">
                <a:hlinkClick r:id="rId9"/>
              </a:rPr>
              <a:t>http</a:t>
            </a:r>
            <a:r>
              <a:rPr lang="en-US" sz="1400" dirty="0">
                <a:hlinkClick r:id="rId9"/>
              </a:rPr>
              <a:t>://</a:t>
            </a:r>
            <a:r>
              <a:rPr lang="en-US" sz="1400" dirty="0" smtClean="0">
                <a:hlinkClick r:id="rId9"/>
              </a:rPr>
              <a:t>img-fotki.yandex.ru/get/3305/lenuschkam.44/0_25760_42886396_XL</a:t>
            </a:r>
            <a:r>
              <a:rPr lang="ru-RU" sz="1400" dirty="0"/>
              <a:t> </a:t>
            </a:r>
            <a:r>
              <a:rPr lang="ru-RU" sz="1400" dirty="0" smtClean="0"/>
              <a:t>– слайд 5;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rukodelkino.com/images/biser/creativnost.ru-2.jpg</a:t>
            </a:r>
            <a:r>
              <a:rPr lang="ru-RU" sz="1400" dirty="0" smtClean="0"/>
              <a:t> </a:t>
            </a:r>
            <a:r>
              <a:rPr lang="ru-RU" sz="1400" dirty="0"/>
              <a:t>- слайд </a:t>
            </a:r>
            <a:r>
              <a:rPr lang="ru-RU" sz="1400" dirty="0" smtClean="0"/>
              <a:t>6;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1"/>
              </a:rPr>
              <a:t>http://biser.info/node/57002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объемный </a:t>
            </a:r>
            <a:r>
              <a:rPr lang="ru-RU" sz="1400" dirty="0">
                <a:solidFill>
                  <a:prstClr val="black"/>
                </a:solidFill>
              </a:rPr>
              <a:t>ангел;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2"/>
              </a:rPr>
              <a:t>http://www.liveinternet.ru/users/elena_007/post141416293</a:t>
            </a:r>
            <a:r>
              <a:rPr lang="en-US" sz="1400" dirty="0" smtClean="0">
                <a:solidFill>
                  <a:prstClr val="black"/>
                </a:solidFill>
                <a:hlinkClick r:id="rId12"/>
              </a:rPr>
              <a:t>/</a:t>
            </a:r>
            <a:r>
              <a:rPr lang="ru-RU" sz="1400" dirty="0" smtClean="0">
                <a:solidFill>
                  <a:prstClr val="black"/>
                </a:solidFill>
              </a:rPr>
              <a:t> - колокольчик;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hlinkClick r:id="rId13"/>
              </a:rPr>
              <a:t>http://www.sdelaysama.com/masterclass/elochnye_igrushki_iz_bisera</a:t>
            </a:r>
            <a:r>
              <a:rPr lang="ru-RU" sz="1400" dirty="0" smtClean="0">
                <a:solidFill>
                  <a:prstClr val="black"/>
                </a:solidFill>
                <a:hlinkClick r:id="rId13"/>
              </a:rPr>
              <a:t>/</a:t>
            </a:r>
            <a:r>
              <a:rPr lang="ru-RU" sz="1400" dirty="0" smtClean="0">
                <a:solidFill>
                  <a:prstClr val="black"/>
                </a:solidFill>
              </a:rPr>
              <a:t> - игрушка;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14"/>
              </a:rPr>
              <a:t>www.biser.info/taxonomy/term/510</a:t>
            </a:r>
            <a:r>
              <a:rPr lang="ru-RU" sz="1400" dirty="0" smtClean="0">
                <a:solidFill>
                  <a:prstClr val="black"/>
                </a:solidFill>
              </a:rPr>
              <a:t> - елочные игрушки;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5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15"/>
              </a:rPr>
              <a:t>luntiki.ru/blog/masterclass/277.html</a:t>
            </a:r>
            <a:r>
              <a:rPr lang="ru-RU" sz="1400" dirty="0" smtClean="0">
                <a:solidFill>
                  <a:prstClr val="black"/>
                </a:solidFill>
              </a:rPr>
              <a:t> - елочка;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hlinkClick r:id="rId16"/>
              </a:rPr>
              <a:t>http://</a:t>
            </a:r>
            <a:r>
              <a:rPr lang="ru-RU" sz="1400" dirty="0" smtClean="0">
                <a:solidFill>
                  <a:prstClr val="black"/>
                </a:solidFill>
                <a:hlinkClick r:id="rId16"/>
              </a:rPr>
              <a:t>www.biser.info/node/213659</a:t>
            </a:r>
            <a:r>
              <a:rPr lang="ru-RU" sz="1400" dirty="0" smtClean="0">
                <a:solidFill>
                  <a:prstClr val="black"/>
                </a:solidFill>
              </a:rPr>
              <a:t>  - дед мороз;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hlinkClick r:id="rId17"/>
              </a:rPr>
              <a:t>http://</a:t>
            </a:r>
            <a:r>
              <a:rPr lang="ru-RU" sz="1400" dirty="0" smtClean="0">
                <a:solidFill>
                  <a:prstClr val="black"/>
                </a:solidFill>
                <a:hlinkClick r:id="rId17"/>
              </a:rPr>
              <a:t>stranamasterov.ru/node/129617</a:t>
            </a:r>
            <a:r>
              <a:rPr lang="ru-RU" sz="1400" dirty="0" smtClean="0">
                <a:solidFill>
                  <a:prstClr val="black"/>
                </a:solidFill>
              </a:rPr>
              <a:t> - </a:t>
            </a:r>
            <a:r>
              <a:rPr lang="ru-RU" sz="1400" dirty="0">
                <a:solidFill>
                  <a:prstClr val="black"/>
                </a:solidFill>
              </a:rPr>
              <a:t>дед </a:t>
            </a:r>
            <a:r>
              <a:rPr lang="ru-RU" sz="1400" dirty="0" smtClean="0">
                <a:solidFill>
                  <a:prstClr val="black"/>
                </a:solidFill>
              </a:rPr>
              <a:t>мороз;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8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18"/>
              </a:rPr>
              <a:t>www.biser.info/master-klass</a:t>
            </a:r>
            <a:r>
              <a:rPr lang="ru-RU" sz="1400" dirty="0" smtClean="0">
                <a:solidFill>
                  <a:prstClr val="black"/>
                </a:solidFill>
              </a:rPr>
              <a:t> - дракончики;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9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19"/>
              </a:rPr>
              <a:t>www.liveinternet.ru/users/elena_007/post190131135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- дракон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  <a:p>
            <a:endParaRPr lang="ru-RU" sz="1800" dirty="0" smtClean="0"/>
          </a:p>
          <a:p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Сегодня на занятии: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15816" y="4941168"/>
            <a:ext cx="3024336" cy="1728192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42852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 action="ppaction://hlinksldjump"/>
              </a:rPr>
              <a:t>Идеи для творчества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1560" y="1463283"/>
            <a:ext cx="3024336" cy="1728192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ctr">
              <a:defRPr/>
            </a:pPr>
            <a:r>
              <a:rPr lang="ru-RU" sz="2200" b="1" kern="0" dirty="0" smtClean="0">
                <a:solidFill>
                  <a:srgbClr val="242852">
                    <a:lumMod val="75000"/>
                  </a:srgbClr>
                </a:solidFill>
                <a:latin typeface="Trebuchet MS"/>
                <a:hlinkClick r:id="rId3" action="ppaction://hlinksldjump"/>
              </a:rPr>
              <a:t>О празднике Рождество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1560" y="3573016"/>
            <a:ext cx="3024336" cy="1728192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42852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 action="ppaction://hlinksldjump"/>
              </a:rPr>
              <a:t>Ангелочки к празднику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05334" y="1466477"/>
            <a:ext cx="3011082" cy="1724998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ctr">
              <a:defRPr/>
            </a:pPr>
            <a:r>
              <a:rPr lang="ru-RU" sz="2200" b="1" kern="0" dirty="0">
                <a:solidFill>
                  <a:srgbClr val="242852">
                    <a:lumMod val="75000"/>
                  </a:srgbClr>
                </a:solidFill>
                <a:latin typeface="Trebuchet MS"/>
                <a:hlinkClick r:id="rId5" action="ppaction://hlinksldjump"/>
              </a:rPr>
              <a:t>О бисере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09228" y="3645024"/>
            <a:ext cx="3007188" cy="1728192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42852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6" action="ppaction://hlinksldjump"/>
              </a:rPr>
              <a:t>Технология выполнения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13" y="2492896"/>
            <a:ext cx="1433341" cy="183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Праздник Рождество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1779" y="1340768"/>
            <a:ext cx="5132709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Наверное, нет сказочнее праздника, чем Рождество. Его таинственность – в той чудной, доброй истории, которая создана в Библии.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Рождество Христово называют «матерью всех праздников», и это справедливо: ведь с рождением Иисуса Христа — сына </a:t>
            </a:r>
            <a:r>
              <a:rPr lang="ru-RU" b="1" dirty="0" smtClean="0">
                <a:solidFill>
                  <a:srgbClr val="002060"/>
                </a:solidFill>
              </a:rPr>
              <a:t>Божьего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D:\Documents and Settings\Администратор\Мои документы\Мои рисунки\0_25760_42886396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04864"/>
            <a:ext cx="35810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Ангелочки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Documents and Settings\Администратор\Мои документы\Мои рисунки\1197327923_mak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52" y="1458752"/>
            <a:ext cx="3312368" cy="26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488" y="425286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3"/>
              </a:rPr>
              <a:t>Из макарон</a:t>
            </a:r>
            <a:endParaRPr lang="ru-RU" sz="2800" dirty="0"/>
          </a:p>
        </p:txBody>
      </p:sp>
      <p:pic>
        <p:nvPicPr>
          <p:cNvPr id="9220" name="Picture 4" descr="http://img0.liveinternet.ru/images/attach/c/4/80/599/80599198_larg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4" y="1484784"/>
            <a:ext cx="1979712" cy="26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4252869"/>
            <a:ext cx="1428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5"/>
              </a:rPr>
              <a:t>И  такие</a:t>
            </a:r>
            <a:endParaRPr lang="ru-RU" sz="2800" dirty="0"/>
          </a:p>
        </p:txBody>
      </p:sp>
      <p:pic>
        <p:nvPicPr>
          <p:cNvPr id="9221" name="Picture 5" descr="D:\Documents and Settings\Администратор\Мои документы\Мои рисунки\dsc07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4195"/>
            <a:ext cx="2951791" cy="26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4252869"/>
            <a:ext cx="2894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hlinkClick r:id="rId7"/>
              </a:rPr>
              <a:t>Из соленого теста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9222" name="Picture 6" descr="D:\Documents and Settings\Администратор\Мои документы\Мои рисунки\80599121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1" y="4818513"/>
            <a:ext cx="2527395" cy="18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05749" y="5504676"/>
            <a:ext cx="4068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hlinkClick r:id="rId9"/>
              </a:rPr>
              <a:t>Из ракушек и бижутерии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 бисере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301708"/>
            <a:ext cx="8784976" cy="23676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Бисер – это маленькие </a:t>
            </a:r>
            <a:r>
              <a:rPr lang="ru-RU" b="1" dirty="0" smtClean="0">
                <a:solidFill>
                  <a:srgbClr val="002060"/>
                </a:solidFill>
              </a:rPr>
              <a:t>бусинки, из </a:t>
            </a:r>
            <a:r>
              <a:rPr lang="ru-RU" b="1" dirty="0">
                <a:solidFill>
                  <a:srgbClr val="002060"/>
                </a:solidFill>
              </a:rPr>
              <a:t>которых плетут ожерелья, браслеты и прочие украшения. Вначале их делали, наматывая тонкий слой расплавленного стекла на металлический прут. Полученную стеклянную трубочку разрезали на отдельные </a:t>
            </a:r>
            <a:r>
              <a:rPr lang="ru-RU" b="1" dirty="0" smtClean="0">
                <a:solidFill>
                  <a:srgbClr val="002060"/>
                </a:solidFill>
              </a:rPr>
              <a:t>кусочки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3852" y="1340768"/>
            <a:ext cx="5472948" cy="331236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История бисероплетения уходит своими корнями в глубокую древность. Изготовление бисера совершенствовалось, и со временем его стали делать вначале из полупрозрачного, а затем из прозрачного стекла.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5" y="1522375"/>
            <a:ext cx="2716797" cy="27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нам </a:t>
            </a:r>
            <a:r>
              <a:rPr lang="ru-RU" b="1" dirty="0">
                <a:solidFill>
                  <a:srgbClr val="002060"/>
                </a:solidFill>
              </a:rPr>
              <a:t>потребуется: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504056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бисер крупный </a:t>
            </a:r>
            <a:r>
              <a:rPr lang="ru-RU" b="1" dirty="0">
                <a:solidFill>
                  <a:srgbClr val="002060"/>
                </a:solidFill>
              </a:rPr>
              <a:t>- № 8 </a:t>
            </a:r>
            <a:r>
              <a:rPr lang="ru-RU" b="1" dirty="0" smtClean="0">
                <a:solidFill>
                  <a:srgbClr val="002060"/>
                </a:solidFill>
              </a:rPr>
              <a:t>(или бусины);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исер белый </a:t>
            </a:r>
            <a:r>
              <a:rPr lang="ru-RU" b="1" dirty="0">
                <a:solidFill>
                  <a:srgbClr val="002060"/>
                </a:solidFill>
              </a:rPr>
              <a:t>- № </a:t>
            </a:r>
            <a:r>
              <a:rPr lang="ru-RU" b="1" dirty="0" smtClean="0">
                <a:solidFill>
                  <a:srgbClr val="002060"/>
                </a:solidFill>
              </a:rPr>
              <a:t>10;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  золотистый </a:t>
            </a:r>
            <a:r>
              <a:rPr lang="ru-RU" b="1" dirty="0">
                <a:solidFill>
                  <a:srgbClr val="002060"/>
                </a:solidFill>
              </a:rPr>
              <a:t>бисер № </a:t>
            </a:r>
            <a:r>
              <a:rPr lang="ru-RU" b="1" dirty="0" smtClean="0">
                <a:solidFill>
                  <a:srgbClr val="002060"/>
                </a:solidFill>
              </a:rPr>
              <a:t>10;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  белая </a:t>
            </a:r>
            <a:r>
              <a:rPr lang="ru-RU" b="1" dirty="0">
                <a:solidFill>
                  <a:srgbClr val="002060"/>
                </a:solidFill>
              </a:rPr>
              <a:t>бусина </a:t>
            </a:r>
            <a:r>
              <a:rPr lang="ru-RU" b="1" dirty="0" smtClean="0">
                <a:solidFill>
                  <a:srgbClr val="002060"/>
                </a:solidFill>
              </a:rPr>
              <a:t>диаметром </a:t>
            </a:r>
            <a:r>
              <a:rPr lang="ru-RU" b="1" dirty="0">
                <a:solidFill>
                  <a:srgbClr val="002060"/>
                </a:solidFill>
              </a:rPr>
              <a:t>6 </a:t>
            </a:r>
            <a:r>
              <a:rPr lang="ru-RU" b="1" dirty="0" smtClean="0">
                <a:solidFill>
                  <a:srgbClr val="002060"/>
                </a:solidFill>
              </a:rPr>
              <a:t>мм.;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  проволока </a:t>
            </a:r>
            <a:r>
              <a:rPr lang="ru-RU" b="1" dirty="0">
                <a:solidFill>
                  <a:srgbClr val="002060"/>
                </a:solidFill>
              </a:rPr>
              <a:t>диаметром 0,2 </a:t>
            </a:r>
            <a:r>
              <a:rPr lang="ru-RU" b="1" dirty="0" smtClean="0">
                <a:solidFill>
                  <a:srgbClr val="002060"/>
                </a:solidFill>
              </a:rPr>
              <a:t>мм., длиной </a:t>
            </a:r>
            <a:r>
              <a:rPr lang="ru-RU" b="1" dirty="0">
                <a:solidFill>
                  <a:srgbClr val="002060"/>
                </a:solidFill>
              </a:rPr>
              <a:t>50 см;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  ножницы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426249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608512" cy="4968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 более </a:t>
            </a:r>
            <a:r>
              <a:rPr lang="ru-RU" b="1" dirty="0">
                <a:solidFill>
                  <a:srgbClr val="002060"/>
                </a:solidFill>
              </a:rPr>
              <a:t>крупного </a:t>
            </a:r>
            <a:r>
              <a:rPr lang="ru-RU" b="1" dirty="0" smtClean="0">
                <a:solidFill>
                  <a:srgbClr val="002060"/>
                </a:solidFill>
              </a:rPr>
              <a:t>бисера </a:t>
            </a:r>
            <a:r>
              <a:rPr lang="ru-RU" b="1" dirty="0">
                <a:solidFill>
                  <a:srgbClr val="002060"/>
                </a:solidFill>
              </a:rPr>
              <a:t>параллельным плетением плетём туловище ангелочка по следующей схеме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 ряд - 6 бисеринок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 ряд - 5 бисеринок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 ряд - 4 бисеринки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4 ряд - 3 бисеринки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5 ряд - 2 бисеринки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6 ряд - 1 бисеринка</a:t>
            </a:r>
          </a:p>
          <a:p>
            <a:endParaRPr lang="ru-RU" dirty="0"/>
          </a:p>
        </p:txBody>
      </p:sp>
      <p:pic>
        <p:nvPicPr>
          <p:cNvPr id="6146" name="Picture 2" descr="D:\Documents and Settings\Администратор\Рабочий стол\ангел 2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456384" cy="21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5638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Технология выполнения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5301208"/>
            <a:ext cx="7571184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Делаем  руки. </a:t>
            </a:r>
            <a:r>
              <a:rPr lang="ru-RU" b="1" dirty="0">
                <a:solidFill>
                  <a:srgbClr val="002060"/>
                </a:solidFill>
              </a:rPr>
              <a:t>На один из концов проволоки набираем 8 белых бисеринок более мелкого размера и 1 золотистую </a:t>
            </a:r>
            <a:r>
              <a:rPr lang="ru-RU" b="1" dirty="0" smtClean="0">
                <a:solidFill>
                  <a:srgbClr val="002060"/>
                </a:solidFill>
              </a:rPr>
              <a:t>бисеринку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328592" cy="38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858</TotalTime>
  <Words>708</Words>
  <Application>Microsoft Office PowerPoint</Application>
  <PresentationFormat>Экран (4:3)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Тема2</vt:lpstr>
      <vt:lpstr>Презентация PowerPoint</vt:lpstr>
      <vt:lpstr>Цель занятия:</vt:lpstr>
      <vt:lpstr>Сегодня на занятии: </vt:lpstr>
      <vt:lpstr>Праздник Рождество</vt:lpstr>
      <vt:lpstr>Ангелочки</vt:lpstr>
      <vt:lpstr>О бисере</vt:lpstr>
      <vt:lpstr>Сегодня нам потребуется: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Технология выполнения</vt:lpstr>
      <vt:lpstr>Рефлексия </vt:lpstr>
      <vt:lpstr>Идеи для творчества </vt:lpstr>
      <vt:lpstr>Идеи для творчества </vt:lpstr>
      <vt:lpstr>Идеи для творчества </vt:lpstr>
      <vt:lpstr>Идеи для творчества </vt:lpstr>
      <vt:lpstr>Идеи для творчества </vt:lpstr>
      <vt:lpstr>Используемые 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Рождественский ангел </dc:title>
  <dc:creator>Admin</dc:creator>
  <cp:lastModifiedBy>Admin</cp:lastModifiedBy>
  <cp:revision>47</cp:revision>
  <dcterms:created xsi:type="dcterms:W3CDTF">2011-12-01T18:29:38Z</dcterms:created>
  <dcterms:modified xsi:type="dcterms:W3CDTF">2018-11-28T20:24:35Z</dcterms:modified>
</cp:coreProperties>
</file>