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9" r:id="rId2"/>
    <p:sldId id="277" r:id="rId3"/>
    <p:sldId id="276" r:id="rId4"/>
    <p:sldId id="273" r:id="rId5"/>
    <p:sldId id="274" r:id="rId6"/>
    <p:sldId id="278" r:id="rId7"/>
    <p:sldId id="275" r:id="rId8"/>
    <p:sldId id="28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7990-239A-47D9-AA5B-9BA33AC5F126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05D5-04A0-4423-B358-CCAE476836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7990-239A-47D9-AA5B-9BA33AC5F126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05D5-04A0-4423-B358-CCAE476836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7990-239A-47D9-AA5B-9BA33AC5F126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05D5-04A0-4423-B358-CCAE476836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7990-239A-47D9-AA5B-9BA33AC5F126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05D5-04A0-4423-B358-CCAE476836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7990-239A-47D9-AA5B-9BA33AC5F126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05D5-04A0-4423-B358-CCAE476836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7990-239A-47D9-AA5B-9BA33AC5F126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05D5-04A0-4423-B358-CCAE476836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7990-239A-47D9-AA5B-9BA33AC5F126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05D5-04A0-4423-B358-CCAE476836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7990-239A-47D9-AA5B-9BA33AC5F126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05D5-04A0-4423-B358-CCAE476836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7990-239A-47D9-AA5B-9BA33AC5F126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05D5-04A0-4423-B358-CCAE476836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7990-239A-47D9-AA5B-9BA33AC5F126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05D5-04A0-4423-B358-CCAE476836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C7990-239A-47D9-AA5B-9BA33AC5F126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05D5-04A0-4423-B358-CCAE476836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C7990-239A-47D9-AA5B-9BA33AC5F126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605D5-04A0-4423-B358-CCAE476836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ЛУЧШИЙ  СКАЗОЧНИК  ИТАЛИИ</a:t>
            </a:r>
            <a:endParaRPr lang="ru-RU" dirty="0"/>
          </a:p>
        </p:txBody>
      </p:sp>
      <p:pic>
        <p:nvPicPr>
          <p:cNvPr id="1026" name="Picture 2" descr="C:\Documents and Settings\Учитель\Рабочий стол\К уроку чтения\i (8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20829" y="1285860"/>
            <a:ext cx="3549040" cy="4929222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/>
              <a:t> </a:t>
            </a:r>
            <a:r>
              <a:rPr lang="ru-RU" sz="8000" dirty="0" err="1" smtClean="0"/>
              <a:t>Джанни</a:t>
            </a:r>
            <a:r>
              <a:rPr lang="ru-RU" sz="8000" dirty="0" smtClean="0"/>
              <a:t> </a:t>
            </a:r>
            <a:r>
              <a:rPr lang="ru-RU" sz="8000" dirty="0" err="1" smtClean="0"/>
              <a:t>Родари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071594"/>
            <a:ext cx="8229600" cy="248923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10700" dirty="0" smtClean="0"/>
              <a:t>вода и огонь</a:t>
            </a:r>
            <a:endParaRPr lang="ru-RU" sz="10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ТВОРЧЕСКАЯ РАБОТА.</a:t>
            </a:r>
          </a:p>
          <a:p>
            <a:endParaRPr lang="ru-RU" sz="6600" dirty="0" smtClean="0"/>
          </a:p>
          <a:p>
            <a:r>
              <a:rPr lang="ru-RU" sz="6600" dirty="0" smtClean="0"/>
              <a:t>Сочиним сказку.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C:\Users\Роман\Desktop\Анимации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93150"/>
            <a:ext cx="8619800" cy="6464850"/>
          </a:xfrm>
          <a:prstGeom prst="rect">
            <a:avLst/>
          </a:prstGeom>
          <a:noFill/>
        </p:spPr>
      </p:pic>
      <p:pic>
        <p:nvPicPr>
          <p:cNvPr id="1027" name="Picture 3" descr="F:\Анимации\jivotniea-373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428868"/>
            <a:ext cx="1666875" cy="809625"/>
          </a:xfrm>
          <a:prstGeom prst="rect">
            <a:avLst/>
          </a:prstGeom>
          <a:noFill/>
        </p:spPr>
      </p:pic>
      <p:pic>
        <p:nvPicPr>
          <p:cNvPr id="1028" name="Picture 4" descr="F:\Анимации\jivotniea-375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2285992"/>
            <a:ext cx="1079502" cy="485776"/>
          </a:xfrm>
          <a:prstGeom prst="rect">
            <a:avLst/>
          </a:prstGeom>
          <a:noFill/>
        </p:spPr>
      </p:pic>
      <p:pic>
        <p:nvPicPr>
          <p:cNvPr id="1029" name="Picture 5" descr="F:\Анимации\jivotniea-3729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4071942"/>
            <a:ext cx="1550281" cy="1123954"/>
          </a:xfrm>
          <a:prstGeom prst="rect">
            <a:avLst/>
          </a:prstGeom>
          <a:noFill/>
        </p:spPr>
      </p:pic>
      <p:pic>
        <p:nvPicPr>
          <p:cNvPr id="1030" name="Picture 6" descr="F:\Анимации\cveta-1181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4572008"/>
            <a:ext cx="1524003" cy="1524003"/>
          </a:xfrm>
          <a:prstGeom prst="rect">
            <a:avLst/>
          </a:prstGeom>
          <a:noFill/>
        </p:spPr>
      </p:pic>
      <p:pic>
        <p:nvPicPr>
          <p:cNvPr id="1031" name="Picture 7" descr="F:\Анимации\babochkia-503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0" y="4643446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Роман\Desktop\Вода и огонь\i (1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677" y="350659"/>
            <a:ext cx="8427779" cy="6320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C:\Users\Роман\Desktop\Вода и огонь\i (19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379775" cy="62848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ОДНИМ СЛОВОМ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РАЗДРАЖЕНИЕ </a:t>
            </a:r>
          </a:p>
          <a:p>
            <a:pPr>
              <a:buNone/>
            </a:pPr>
            <a:r>
              <a:rPr lang="ru-RU" sz="3600" dirty="0" smtClean="0"/>
              <a:t>УВЕРЕННОСТЬ</a:t>
            </a:r>
          </a:p>
          <a:p>
            <a:pPr>
              <a:buNone/>
            </a:pPr>
            <a:r>
              <a:rPr lang="ru-RU" sz="3600" dirty="0" smtClean="0"/>
              <a:t>ЗЛОСТЬ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РАДОСТЬ</a:t>
            </a:r>
          </a:p>
          <a:p>
            <a:pPr>
              <a:buNone/>
            </a:pPr>
            <a:r>
              <a:rPr lang="ru-RU" sz="3600" dirty="0" smtClean="0"/>
              <a:t>НЕУВЕРЕННОСТЬ</a:t>
            </a:r>
          </a:p>
          <a:p>
            <a:pPr>
              <a:buNone/>
            </a:pPr>
            <a:r>
              <a:rPr lang="ru-RU" sz="3600" dirty="0" smtClean="0"/>
              <a:t>ПОКОЙ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СКУКА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ТРЕВОГА</a:t>
            </a:r>
          </a:p>
          <a:p>
            <a:pPr>
              <a:buNone/>
            </a:pPr>
            <a:r>
              <a:rPr lang="ru-RU" sz="3600" dirty="0" smtClean="0"/>
              <a:t>РАВНОДУШИЕ</a:t>
            </a:r>
          </a:p>
          <a:p>
            <a:pPr>
              <a:buNone/>
            </a:pPr>
            <a:r>
              <a:rPr lang="ru-RU" sz="3600" dirty="0" smtClean="0"/>
              <a:t>ВДОХНОВЕНИЕ</a:t>
            </a:r>
          </a:p>
          <a:p>
            <a:pPr>
              <a:buNone/>
            </a:pPr>
            <a:r>
              <a:rPr lang="ru-RU" sz="3600" dirty="0" smtClean="0"/>
              <a:t>НАСЛАЖДЕНИЕ</a:t>
            </a:r>
          </a:p>
          <a:p>
            <a:pPr>
              <a:buNone/>
            </a:pPr>
            <a:r>
              <a:rPr lang="ru-RU" sz="3600" dirty="0" smtClean="0"/>
              <a:t>УДОВЛЕТВОРЕНИЕ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Выбери одну фразу для соседа по парте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1.ТЫ  МОЛОДЕЦ.</a:t>
            </a:r>
          </a:p>
          <a:p>
            <a:r>
              <a:rPr lang="ru-RU" sz="5400" dirty="0" smtClean="0"/>
              <a:t>2.Я  ДОВОЛЕН  ТВОЕЙ РАБОТОЙ  НА  УРОКЕ.</a:t>
            </a:r>
          </a:p>
          <a:p>
            <a:r>
              <a:rPr lang="ru-RU" sz="5400" dirty="0" smtClean="0"/>
              <a:t>3.ТЫ  МОГ  БЫ ПОРАБОТАТЬ  ЛУЧШЕ.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Спасибо!</a:t>
            </a:r>
            <a:endParaRPr lang="ru-RU" sz="9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7994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53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ЛУЧШИЙ  СКАЗОЧНИК  ИТАЛИИ</vt:lpstr>
      <vt:lpstr> вода и огонь</vt:lpstr>
      <vt:lpstr>Презентация PowerPoint</vt:lpstr>
      <vt:lpstr>Презентация PowerPoint</vt:lpstr>
      <vt:lpstr>Презентация PowerPoint</vt:lpstr>
      <vt:lpstr>ОДНИМ СЛОВОМ </vt:lpstr>
      <vt:lpstr>Выбери одну фразу для соседа по парте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</dc:creator>
  <cp:lastModifiedBy>User</cp:lastModifiedBy>
  <cp:revision>24</cp:revision>
  <dcterms:created xsi:type="dcterms:W3CDTF">2014-03-29T18:36:53Z</dcterms:created>
  <dcterms:modified xsi:type="dcterms:W3CDTF">2014-04-10T17:06:33Z</dcterms:modified>
</cp:coreProperties>
</file>