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</p:sldMasterIdLst>
  <p:sldIdLst>
    <p:sldId id="259" r:id="rId12"/>
    <p:sldId id="294" r:id="rId13"/>
    <p:sldId id="303" r:id="rId14"/>
    <p:sldId id="304" r:id="rId15"/>
    <p:sldId id="295" r:id="rId16"/>
    <p:sldId id="29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71" autoAdjust="0"/>
  </p:normalViewPr>
  <p:slideViewPr>
    <p:cSldViewPr>
      <p:cViewPr varScale="1">
        <p:scale>
          <a:sx n="53" d="100"/>
          <a:sy n="53" d="100"/>
        </p:scale>
        <p:origin x="-4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28551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66920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64679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48144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98915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7025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99550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5268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652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679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1923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33266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762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836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15399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45946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81644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86223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09965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3863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9990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66121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42830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3069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80391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11443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95128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8940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79510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7402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57206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10947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80336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19589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98310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5549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77429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7397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18611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1335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51232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6698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33911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98339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4778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4180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82444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6766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951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56549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13454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74027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2512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195976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1851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72263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429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83705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46342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422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20841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85227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945173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0506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59845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08397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5364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54516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15315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894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84941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87046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0223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12494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9241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6261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27149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52411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3434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34901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9830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77225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6178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8148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91741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8063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17868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20688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30012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9311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20276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5632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48855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95046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76384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25680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26062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458578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13488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54346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30856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87495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52613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08781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6779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54938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59822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490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6793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53705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20939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39179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53241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99569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34157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03584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67756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092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11582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1450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2616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7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2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79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1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06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4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0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0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72;&#1080;&#1089;&#1072;\Desktop\bestmuzon.net_chaikovskii_-_Dekabr__7634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5.xml"/><Relationship Id="rId1" Type="http://schemas.openxmlformats.org/officeDocument/2006/relationships/audio" Target="../media/audio2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8.xml"/><Relationship Id="rId1" Type="http://schemas.openxmlformats.org/officeDocument/2006/relationships/audio" Target="../media/audio3.wav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9.xml"/><Relationship Id="rId1" Type="http://schemas.openxmlformats.org/officeDocument/2006/relationships/audio" Target="../media/audio4.wav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2.xml"/><Relationship Id="rId1" Type="http://schemas.openxmlformats.org/officeDocument/2006/relationships/audio" Target="../media/audio5.wav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38410243_19059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64860" y="0"/>
            <a:ext cx="2478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3932" y="0"/>
            <a:ext cx="2661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prstClr val="white">
                    <a:shade val="50000"/>
                  </a:prstClr>
                </a:solidFill>
              </a:rPr>
              <a:t>ЗИМА</a:t>
            </a:r>
          </a:p>
        </p:txBody>
      </p:sp>
      <p:pic>
        <p:nvPicPr>
          <p:cNvPr id="7" name="bestmuzon.net_chaikovskii_-_Dekabr__76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31757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70 из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5572140"/>
            <a:ext cx="3714744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поползень</a:t>
            </a:r>
          </a:p>
        </p:txBody>
      </p:sp>
      <p:pic>
        <p:nvPicPr>
          <p:cNvPr id="7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/>
          <a:stretch>
            <a:fillRect/>
          </a:stretch>
        </p:blipFill>
        <p:spPr>
          <a:xfrm>
            <a:off x="-500098" y="5715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80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286116" y="332656"/>
            <a:ext cx="5572164" cy="2239088"/>
          </a:xfrm>
          <a:prstGeom prst="cloudCallout">
            <a:avLst>
              <a:gd name="adj1" fmla="val 25838"/>
              <a:gd name="adj2" fmla="val 181681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Чернокрылый, красногрудый,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 боится он простуды —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 первым снегом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29700" name="Picture 4" descr="Картинка 11 из 4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783274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33A530.wav">
            <a:hlinkClick r:id="" action="ppaction://media"/>
          </p:cNvPr>
          <p:cNvPicPr>
            <a:picLocks noChangeAspect="1"/>
          </p:cNvPicPr>
          <p:nvPr>
            <a:wavAudioFile r:embed="rId1" name="F33A0A59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2AD02-917B-4A18-81FF-2DA4C1A305BA}" type="datetime1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08.12.2013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http://www.deti-66.ru/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2C9A-85C6-4A9A-BAFF-5E2168A19C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5844" name="Picture 4" descr="Картинка 314 из 481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Облако 6"/>
          <p:cNvSpPr/>
          <p:nvPr/>
        </p:nvSpPr>
        <p:spPr>
          <a:xfrm>
            <a:off x="785813" y="642938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</a:t>
            </a:r>
          </a:p>
        </p:txBody>
      </p:sp>
    </p:spTree>
    <p:extLst>
      <p:ext uri="{BB962C8B-B14F-4D97-AF65-F5344CB8AC3E}">
        <p14:creationId xmlns:p14="http://schemas.microsoft.com/office/powerpoint/2010/main" xmlns="" val="353186368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58" y="571480"/>
            <a:ext cx="5006930" cy="2209448"/>
          </a:xfrm>
          <a:prstGeom prst="cloudCallout">
            <a:avLst>
              <a:gd name="adj1" fmla="val -32825"/>
              <a:gd name="adj2" fmla="val 15509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едою служат крошки.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 хитер и шаловлив,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Суетлив,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Чив-чив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/>
            </a:r>
            <a:br>
              <a:rPr lang="ru-RU" sz="2000" dirty="0">
                <a:solidFill>
                  <a:prstClr val="white"/>
                </a:solidFill>
              </a:rPr>
            </a:b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gorod.dp.ua/photo/userfoto/2007/11/12/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403" y="2500306"/>
            <a:ext cx="53721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12899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0F4002.wav">
            <a:hlinkClick r:id="" action="ppaction://media"/>
          </p:cNvPr>
          <p:cNvPicPr>
            <a:picLocks noChangeAspect="1"/>
          </p:cNvPicPr>
          <p:nvPr>
            <a:wavAudioFile r:embed="rId1" name="130F5181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Картинка 82 из 219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786438" y="571500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воробей</a:t>
            </a:r>
          </a:p>
        </p:txBody>
      </p:sp>
    </p:spTree>
    <p:extLst>
      <p:ext uri="{BB962C8B-B14F-4D97-AF65-F5344CB8AC3E}">
        <p14:creationId xmlns:p14="http://schemas.microsoft.com/office/powerpoint/2010/main" xmlns="" val="2024461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928926" y="857232"/>
            <a:ext cx="5929354" cy="2067712"/>
          </a:xfrm>
          <a:prstGeom prst="cloudCallout">
            <a:avLst>
              <a:gd name="adj1" fmla="val 19479"/>
              <a:gd name="adj2" fmla="val 191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Засвистели: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Свири-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рябину налетели 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Дружной стаей …</a:t>
            </a:r>
          </a:p>
        </p:txBody>
      </p:sp>
      <p:pic>
        <p:nvPicPr>
          <p:cNvPr id="33794" name="Picture 2" descr="Картинка 31 из 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286412" cy="38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17188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74D670.wav">
            <a:hlinkClick r:id="" action="ppaction://media"/>
          </p:cNvPr>
          <p:cNvPicPr>
            <a:picLocks noChangeAspect="1"/>
          </p:cNvPicPr>
          <p:nvPr>
            <a:wavAudioFile r:embed="rId1" name="574D70E6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4036" name="Picture 2" descr="Картинка 2 из 100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44063" cy="6858000"/>
          </a:xfrm>
        </p:spPr>
      </p:pic>
      <p:sp>
        <p:nvSpPr>
          <p:cNvPr id="7" name="Облако 6"/>
          <p:cNvSpPr/>
          <p:nvPr/>
        </p:nvSpPr>
        <p:spPr>
          <a:xfrm>
            <a:off x="5286375" y="428625"/>
            <a:ext cx="4110038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4086101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8098" name="Picture 2" descr="C:\Users\Раиса\Desktop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786741" cy="58579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8098" name="Picture 2" descr="C:\Users\Раиса\Desktop\672228-eb9d3326fee5146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270" y="285728"/>
            <a:ext cx="10284083" cy="70009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143108" y="4572008"/>
            <a:ext cx="2035982" cy="1714511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4658818" y="2802788"/>
            <a:ext cx="2028515" cy="2014077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357950" y="857232"/>
            <a:ext cx="2361406" cy="1700213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143240" y="1214422"/>
            <a:ext cx="2375314" cy="1900251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4357694"/>
            <a:ext cx="1176951" cy="213028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428596" y="500042"/>
            <a:ext cx="3786214" cy="785818"/>
          </a:xfrm>
          <a:prstGeom prst="cloud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ЗИМУЮТ У НАС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4572000" y="5661248"/>
            <a:ext cx="4357718" cy="982462"/>
          </a:xfrm>
          <a:prstGeom prst="cloud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ПРИЛЕТАЮТ К НАМ</a:t>
            </a:r>
          </a:p>
        </p:txBody>
      </p:sp>
    </p:spTree>
    <p:extLst>
      <p:ext uri="{BB962C8B-B14F-4D97-AF65-F5344CB8AC3E}">
        <p14:creationId xmlns:p14="http://schemas.microsoft.com/office/powerpoint/2010/main" xmlns="" val="265887608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1215 0.0088 -0.00625 0.00625 -0.01719 0.00926 C -0.01962 0.01759 -0.02483 0.01829 -0.03073 0.02407 C -0.04687 0.04005 -0.06649 0.06366 -0.08854 0.06852 C -0.10972 0.07986 -0.13177 0.09028 -0.15486 0.09444 C -0.18316 0.09375 -0.2118 0.09375 -0.2401 0.09259 C -0.2533 0.09213 -0.26753 0.08356 -0.2809 0.08148 C -0.28923 0.07546 -0.29878 0.0706 -0.30816 0.06667 C -0.31337 0.06088 -0.31892 0.05625 -0.32517 0.05185 C -0.33455 0.03657 -0.34375 0.02893 -0.34375 0.00926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2.59259E-6 C 0.02292 0.04885 0.01962 0.10185 0.00069 0.15023 C -0.00347 0.20926 -0.00712 0.26829 0.00799 0.32662 C 0.00937 0.33912 0.0099 0.35162 0.0118 0.36412 C 0.01215 0.36829 0.01493 0.37176 0.01545 0.37593 C 0.0191 0.40672 0.00712 0.44815 0.04514 0.47222 C 0.05243 0.48635 0.07153 0.49422 0.08958 0.50278 C 0.09514 0.51019 0.10069 0.51574 0.10069 0.5240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937 -0.00093 -0.01875 -0.00116 -0.02812 -0.00209 C -0.03455 -0.00301 -0.0493 -0.01204 -0.05607 -0.01667 C -0.06007 -0.01945 -0.06302 -0.02454 -0.06718 -0.02709 C -0.07465 -0.04075 -0.08385 -0.04977 -0.09184 -0.06227 C -0.09566 -0.06806 -0.09896 -0.07362 -0.10295 -0.07871 C -0.10764 -0.09144 -0.11389 -0.10348 -0.12083 -0.11204 C -0.12378 -0.11968 -0.12673 -0.12547 -0.1309 -0.13056 C -0.13368 -0.13774 -0.13698 -0.14051 -0.13993 -0.14723 C -0.14687 -0.16274 -0.15521 -0.17385 -0.16562 -0.18033 C -0.17239 -0.1845 -0.17986 -0.18311 -0.18698 -0.1845 C -0.19062 -0.19121 -0.1934 -0.19838 -0.19705 -0.2051 C -0.19826 -0.21482 -0.19913 -0.22431 -0.19913 -0.23403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1007 0.0044 0.00555 0.00278 0.01389 0.00556 C 0.03663 0.00486 0.0592 0.00486 0.08194 0.00371 C 0.08906 0.00324 0.09965 -0.00208 0.10694 -0.0037 C 0.11667 -0.00578 0.12535 -0.00926 0.13472 -0.01296 C 0.13837 -0.01435 0.14583 -0.01666 0.14583 -0.01666 C 0.15087 -0.02338 0.1559 -0.02477 0.1625 -0.02777 C 0.17517 -0.03333 0.18819 -0.03819 0.20139 -0.04074 C 0.23316 -0.05486 0.19514 -0.03865 0.29167 -0.04444 C 0.30139 -0.04514 0.31684 -0.07037 0.32361 -0.07777 C 0.32969 -0.08472 0.33802 -0.08935 0.34444 -0.09629 C 0.35295 -0.10555 0.36163 -0.11759 0.37222 -0.12222 C 0.37864 -0.1287 0.38385 -0.13125 0.39167 -0.13333 C 0.39705 -0.13773 0.4026 -0.14097 0.40833 -0.14444 C 0.41094 -0.14606 0.41667 -0.14814 0.41667 -0.14814 C 0.43385 -0.14745 0.45104 -0.14791 0.46805 -0.14629 C 0.47795 -0.14537 0.48403 -0.13148 0.49305 -0.12963 C 0.50642 -0.12685 0.53333 -0.12407 0.53333 -0.12407 C 0.53993 -0.12199 0.53715 -0.12338 0.54167 -0.1203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0191 -0.025 -0.00469 -0.05047 -0.01024 -0.07454 C -0.01285 -0.08519 -0.01285 -0.09121 -0.02049 -0.09746 C -0.0276 -0.11088 -0.03663 -0.11667 -0.04878 -0.12037 C -0.06545 -0.13426 -0.075 -0.15301 -0.0875 -0.17153 C -0.09288 -0.17963 -0.09253 -0.18334 -0.09566 -0.19445 C -0.09635 -0.19723 -0.09757 -0.20232 -0.09757 -0.20186 C -0.09688 -0.22223 -0.09358 -0.25695 -0.09358 -0.28125 " pathEditMode="relative" rAng="0" ptsTypes="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сертификат\ПОКОРМИТЕ ПТИЦ ЗИМО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642911" y="571480"/>
            <a:ext cx="811826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36294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Как зимой               помочь птицам?</a:t>
            </a:r>
            <a:endParaRPr lang="ru-RU" sz="88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71480"/>
            <a:ext cx="3174969" cy="2561319"/>
          </a:xfrm>
          <a:prstGeom prst="rect">
            <a:avLst/>
          </a:prstGeom>
          <a:noFill/>
        </p:spPr>
      </p:pic>
      <p:pic>
        <p:nvPicPr>
          <p:cNvPr id="2051" name="Picture 3" descr="C:\Users\Nataliya\AppData\Local\Microsoft\Windows\Temporary Internet Files\Content.IE5\JCAX72BH\MC9004234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1826971" cy="11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liya\AppData\Local\Microsoft\Windows\Temporary Internet Files\Content.IE5\3ZSFSWRI\MC9004264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64" y="3132799"/>
            <a:ext cx="2162632" cy="24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taliya\AppData\Local\Microsoft\Windows\Temporary Internet Files\Content.IE5\3ZSFSWRI\MC9004264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6632"/>
            <a:ext cx="1547812" cy="16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ya\AppData\Local\Microsoft\Windows\Temporary Internet Files\Content.IE5\3ZSFSWRI\MC9004264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264" y="3285199"/>
            <a:ext cx="2162632" cy="24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63552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572000" y="620688"/>
            <a:ext cx="4357718" cy="2093932"/>
          </a:xfrm>
          <a:prstGeom prst="cloudCallout">
            <a:avLst>
              <a:gd name="adj1" fmla="val 18379"/>
              <a:gd name="adj2" fmla="val 164442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Спинкою зеленовата,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Животиком желтовата,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Черненькая шапочка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 полоска шарфика.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15" y="2689543"/>
            <a:ext cx="5018860" cy="376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29476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DDE4064.wav">
            <a:hlinkClick r:id="" action="ppaction://media"/>
          </p:cNvPr>
          <p:cNvPicPr>
            <a:picLocks noChangeAspect="1"/>
          </p:cNvPicPr>
          <p:nvPr>
            <a:wavAudioFile r:embed="rId1" name="7DDE6DD9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7E1881F-9B17-4939-8225-80B2C5B22B9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3316" name="Picture 2" descr="Картинка 7 из 39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Облако 7"/>
          <p:cNvSpPr/>
          <p:nvPr/>
        </p:nvSpPr>
        <p:spPr>
          <a:xfrm>
            <a:off x="5786438" y="571500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168905662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67544" y="404664"/>
            <a:ext cx="5500726" cy="2520280"/>
          </a:xfrm>
          <a:prstGeom prst="cloudCallout">
            <a:avLst>
              <a:gd name="adj1" fmla="val -43522"/>
              <a:gd name="adj2" fmla="val 164588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 дереву — вниз головой! —</a:t>
            </a:r>
            <a:b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Бежит в одежде голубой…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Картинка 5 из 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357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561480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</Words>
  <Application>Microsoft Office PowerPoint</Application>
  <PresentationFormat>Экран (4:3)</PresentationFormat>
  <Paragraphs>30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2_Воздушный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11_Воздушный поток</vt:lpstr>
      <vt:lpstr>12_Воздушный поток</vt:lpstr>
      <vt:lpstr>13_Воздушный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зимой помочь птицам?</dc:title>
  <dc:creator>Nataliya</dc:creator>
  <cp:lastModifiedBy>Раиса</cp:lastModifiedBy>
  <cp:revision>12</cp:revision>
  <dcterms:created xsi:type="dcterms:W3CDTF">2013-01-29T12:39:41Z</dcterms:created>
  <dcterms:modified xsi:type="dcterms:W3CDTF">2013-12-08T16:24:22Z</dcterms:modified>
</cp:coreProperties>
</file>