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8029" autoAdjust="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6AE8BA-DFEB-40C9-B718-ECCEEE2FAD76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FCC65E-5484-49B4-8F66-B98481C062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вета\Desktop\К открытому уроку\картины с женщиной\1ba3c66bae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0"/>
            <a:ext cx="5333798" cy="6796037"/>
          </a:xfrm>
          <a:prstGeom prst="rect">
            <a:avLst/>
          </a:prstGeom>
          <a:noFill/>
        </p:spPr>
      </p:pic>
    </p:spTree>
  </p:cSld>
  <p:clrMapOvr>
    <a:masterClrMapping/>
  </p:clrMapOvr>
  <p:transition advTm="377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8431"/>
            <a:ext cx="6072230" cy="6816938"/>
          </a:xfrm>
        </p:spPr>
      </p:pic>
    </p:spTree>
  </p:cSld>
  <p:clrMapOvr>
    <a:masterClrMapping/>
  </p:clrMapOvr>
  <p:transition advTm="464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7" y="48789"/>
            <a:ext cx="4572032" cy="6722123"/>
          </a:xfrm>
        </p:spPr>
      </p:pic>
    </p:spTree>
  </p:cSld>
  <p:clrMapOvr>
    <a:masterClrMapping/>
  </p:clrMapOvr>
  <p:transition advTm="416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5" y="47411"/>
            <a:ext cx="5214974" cy="6776819"/>
          </a:xfrm>
        </p:spPr>
      </p:pic>
    </p:spTree>
  </p:cSld>
  <p:clrMapOvr>
    <a:masterClrMapping/>
  </p:clrMapOvr>
  <p:transition advTm="337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-8972"/>
            <a:ext cx="5357849" cy="6900260"/>
          </a:xfrm>
        </p:spPr>
      </p:pic>
    </p:spTree>
  </p:cSld>
  <p:clrMapOvr>
    <a:masterClrMapping/>
  </p:clrMapOvr>
  <p:transition advTm="34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374" y="27510"/>
            <a:ext cx="4986518" cy="6830490"/>
          </a:xfrm>
        </p:spPr>
      </p:pic>
    </p:spTree>
  </p:cSld>
  <p:clrMapOvr>
    <a:masterClrMapping/>
  </p:clrMapOvr>
  <p:transition advTm="299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5" y="428604"/>
            <a:ext cx="7346418" cy="6081927"/>
          </a:xfrm>
        </p:spPr>
      </p:pic>
    </p:spTree>
  </p:cSld>
  <p:clrMapOvr>
    <a:masterClrMapping/>
  </p:clrMapOvr>
  <p:transition advTm="297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odarki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508" y="101040"/>
            <a:ext cx="5516136" cy="6756959"/>
          </a:xfrm>
        </p:spPr>
      </p:pic>
    </p:spTree>
  </p:cSld>
  <p:clrMapOvr>
    <a:masterClrMapping/>
  </p:clrMapOvr>
  <p:transition advTm="285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1" y="103882"/>
            <a:ext cx="4786346" cy="6761664"/>
          </a:xfrm>
        </p:spPr>
      </p:pic>
    </p:spTree>
  </p:cSld>
  <p:clrMapOvr>
    <a:masterClrMapping/>
  </p:clrMapOvr>
  <p:transition advTm="282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14356"/>
            <a:ext cx="7435145" cy="5954041"/>
          </a:xfrm>
        </p:spPr>
      </p:pic>
    </p:spTree>
  </p:cSld>
  <p:clrMapOvr>
    <a:masterClrMapping/>
  </p:clrMapOvr>
  <p:transition advTm="268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0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7399" y="21038"/>
            <a:ext cx="5104931" cy="6836961"/>
          </a:xfrm>
        </p:spPr>
      </p:pic>
    </p:spTree>
  </p:cSld>
  <p:clrMapOvr>
    <a:masterClrMapping/>
  </p:clrMapOvr>
  <p:transition advTm="352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7056502f52bd7a030676dccf5fb5577bc81cc890119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5516" y="51904"/>
            <a:ext cx="6098318" cy="6806095"/>
          </a:xfrm>
        </p:spPr>
      </p:pic>
    </p:spTree>
  </p:cSld>
  <p:clrMapOvr>
    <a:masterClrMapping/>
  </p:clrMapOvr>
  <p:transition advTm="38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9" y="0"/>
            <a:ext cx="5520430" cy="6893671"/>
          </a:xfrm>
        </p:spPr>
      </p:pic>
    </p:spTree>
  </p:cSld>
  <p:clrMapOvr>
    <a:masterClrMapping/>
  </p:clrMapOvr>
  <p:transition advTm="347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40228"/>
            <a:ext cx="4429155" cy="6716740"/>
          </a:xfrm>
        </p:spPr>
      </p:pic>
    </p:spTree>
  </p:cSld>
  <p:clrMapOvr>
    <a:masterClrMapping/>
  </p:clrMapOvr>
  <p:transition advTm="371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14290"/>
            <a:ext cx="8236751" cy="6305091"/>
          </a:xfrm>
        </p:spPr>
      </p:pic>
    </p:spTree>
  </p:cSld>
  <p:clrMapOvr>
    <a:masterClrMapping/>
  </p:clrMapOvr>
  <p:transition advTm="372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51358"/>
            <a:ext cx="4286279" cy="6838782"/>
          </a:xfrm>
        </p:spPr>
      </p:pic>
    </p:spTree>
  </p:cSld>
  <p:clrMapOvr>
    <a:masterClrMapping/>
  </p:clrMapOvr>
  <p:transition advTm="408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672" y="78526"/>
            <a:ext cx="5380534" cy="6779474"/>
          </a:xfrm>
        </p:spPr>
      </p:pic>
    </p:spTree>
  </p:cSld>
  <p:clrMapOvr>
    <a:masterClrMapping/>
  </p:clrMapOvr>
  <p:transition advTm="376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794" y="70211"/>
            <a:ext cx="4543964" cy="6644937"/>
          </a:xfrm>
        </p:spPr>
      </p:pic>
    </p:spTree>
  </p:cSld>
  <p:clrMapOvr>
    <a:masterClrMapping/>
  </p:clrMapOvr>
  <p:transition advTm="377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0</Words>
  <Application>Microsoft Office PowerPoint</Application>
  <PresentationFormat>Экран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2</cp:revision>
  <dcterms:created xsi:type="dcterms:W3CDTF">2013-11-20T14:44:30Z</dcterms:created>
  <dcterms:modified xsi:type="dcterms:W3CDTF">2013-11-20T15:01:41Z</dcterms:modified>
</cp:coreProperties>
</file>