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121E68-B669-4999-B1EF-940EDE47E1A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21DA90-A475-49AA-8BAE-4ED34B16BB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92;&#1072;&#1085;&#1092;&#1072;&#1088;&#1099;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1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Cambria Math" pitchFamily="18" charset="0"/>
                <a:ea typeface="Cambria Math" pitchFamily="18" charset="0"/>
                <a:cs typeface="Aparajita" pitchFamily="34" charset="0"/>
              </a:rPr>
              <a:t>ИМЯ   ПРИЛАГАТЕЛЬНОЕ</a:t>
            </a:r>
            <a:endParaRPr lang="ru-RU" sz="5400" dirty="0">
              <a:latin typeface="Cambria Math" pitchFamily="18" charset="0"/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Обобщение и систематизация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smtClean="0">
                <a:latin typeface="Cambria Math" pitchFamily="18" charset="0"/>
                <a:ea typeface="Cambria Math" pitchFamily="18" charset="0"/>
              </a:rPr>
              <a:t>ЗАДАЧИ   </a:t>
            </a:r>
            <a:r>
              <a:rPr lang="ru-RU" sz="4800" dirty="0" smtClean="0">
                <a:latin typeface="Cambria Math" pitchFamily="18" charset="0"/>
                <a:ea typeface="Cambria Math" pitchFamily="18" charset="0"/>
              </a:rPr>
              <a:t>УРОКА</a:t>
            </a:r>
            <a:r>
              <a:rPr lang="ru-RU" sz="4800" dirty="0" smtClean="0"/>
              <a:t>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ОБОБЩИТЬ ПОЛУЧЕННЫЕ ЗНАНИЯ ОБ ИМЕНИ ПРИЛАГАТЕЛЬНОМ</a:t>
            </a:r>
          </a:p>
          <a:p>
            <a:r>
              <a:rPr lang="ru-RU" dirty="0" smtClean="0"/>
              <a:t>СОВЕРШЕНСТВОВАТЬ ОРФОГРАФИЧЕСКИЕ НАВЫКИ</a:t>
            </a:r>
          </a:p>
          <a:p>
            <a:r>
              <a:rPr lang="ru-RU" dirty="0" smtClean="0"/>
              <a:t>ЗАКРЕПИТЬ УМЕНИЕ ОПРЕДЕЛЯТЬ РАЗРЯД ПРИЛАГАТЕЛЬНЫХ</a:t>
            </a:r>
          </a:p>
          <a:p>
            <a:r>
              <a:rPr lang="ru-RU" dirty="0" smtClean="0"/>
              <a:t>ПОВТОРИТЬ МОРФОЛОГИЧЕСКИЕ И СИНТАКСИЧЕСКИЕ ПРИЗНАКИ ПРИЛАГАТЕЛЬНОГО</a:t>
            </a:r>
          </a:p>
          <a:p>
            <a:r>
              <a:rPr lang="ru-RU" dirty="0" smtClean="0"/>
              <a:t>РАЗВИВАТЬ УМЕНИЯ УПОТРЕБЛЕНИЯ ПРИЛАГАТНЛЬНЫХ В РЕЧИ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 ступень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i="1" dirty="0" smtClean="0">
                <a:cs typeface="Aharoni" pitchFamily="2" charset="-79"/>
              </a:rPr>
              <a:t>«Орфографическая </a:t>
            </a:r>
          </a:p>
          <a:p>
            <a:pPr algn="ctr">
              <a:buNone/>
            </a:pPr>
            <a:r>
              <a:rPr lang="ru-RU" sz="7200" i="1" dirty="0" smtClean="0">
                <a:cs typeface="Aharoni" pitchFamily="2" charset="-79"/>
              </a:rPr>
              <a:t>пятиминутка»</a:t>
            </a:r>
            <a:endParaRPr lang="ru-RU" sz="7200" i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2 ступень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i="1" dirty="0" smtClean="0"/>
              <a:t>   «Волшебное </a:t>
            </a:r>
          </a:p>
          <a:p>
            <a:pPr>
              <a:buNone/>
            </a:pPr>
            <a:r>
              <a:rPr lang="ru-RU" sz="7200" i="1" dirty="0"/>
              <a:t> </a:t>
            </a:r>
            <a:r>
              <a:rPr lang="ru-RU" sz="7200" i="1" dirty="0" smtClean="0"/>
              <a:t>               дерево»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3 ступень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i="1" dirty="0" smtClean="0"/>
              <a:t>    </a:t>
            </a:r>
          </a:p>
          <a:p>
            <a:pPr>
              <a:buNone/>
            </a:pPr>
            <a:r>
              <a:rPr lang="ru-RU" sz="7200" i="1" dirty="0"/>
              <a:t> </a:t>
            </a:r>
            <a:r>
              <a:rPr lang="ru-RU" sz="7200" i="1" dirty="0" smtClean="0"/>
              <a:t>    «Сделай сам»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4 ступень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i="1" dirty="0" smtClean="0"/>
          </a:p>
          <a:p>
            <a:pPr algn="ctr">
              <a:buNone/>
            </a:pPr>
            <a:r>
              <a:rPr lang="ru-RU" sz="7200" i="1" dirty="0" smtClean="0"/>
              <a:t>«Отгадай загадку»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Вершина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i="1" dirty="0" smtClean="0"/>
              <a:t>«Творческое</a:t>
            </a:r>
          </a:p>
          <a:p>
            <a:pPr>
              <a:buNone/>
            </a:pPr>
            <a:r>
              <a:rPr lang="ru-RU" sz="7200" i="1" dirty="0" smtClean="0"/>
              <a:t>                 задание»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944216"/>
          </a:xfrm>
        </p:spPr>
        <p:txBody>
          <a:bodyPr>
            <a:noAutofit/>
          </a:bodyPr>
          <a:lstStyle/>
          <a:p>
            <a:r>
              <a:rPr lang="ru-RU" sz="12000" dirty="0" smtClean="0"/>
              <a:t>ПОБЕДА!!!</a:t>
            </a:r>
            <a:endParaRPr lang="ru-RU" sz="12000" dirty="0"/>
          </a:p>
        </p:txBody>
      </p:sp>
      <p:pic>
        <p:nvPicPr>
          <p:cNvPr id="4" name="фанфары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976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52128"/>
          </a:xfrm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/>
              <a:t> Домашнее задание: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5400" dirty="0" smtClean="0"/>
              <a:t>упр. 449, 450</a:t>
            </a:r>
            <a:r>
              <a:rPr lang="ru-RU" sz="5400" dirty="0" smtClean="0"/>
              <a:t>, подготовиться к диктанту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72</Words>
  <Application>Microsoft Office PowerPoint</Application>
  <PresentationFormat>Экран (4:3)</PresentationFormat>
  <Paragraphs>27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ИМЯ   ПРИЛАГАТЕЛЬНОЕ</vt:lpstr>
      <vt:lpstr>ЗАДАЧИ   УРОКА:</vt:lpstr>
      <vt:lpstr>1 ступень</vt:lpstr>
      <vt:lpstr>2 ступень</vt:lpstr>
      <vt:lpstr>3 ступень</vt:lpstr>
      <vt:lpstr>4 ступень</vt:lpstr>
      <vt:lpstr>Вершина </vt:lpstr>
      <vt:lpstr>ПОБЕДА!!!</vt:lpstr>
      <vt:lpstr>      Домашнее задание: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  ПРИЛАГАТЕЛЬНОЕ</dc:title>
  <dc:creator>Белова</dc:creator>
  <cp:lastModifiedBy>Белова</cp:lastModifiedBy>
  <cp:revision>7</cp:revision>
  <dcterms:created xsi:type="dcterms:W3CDTF">2012-01-23T19:56:44Z</dcterms:created>
  <dcterms:modified xsi:type="dcterms:W3CDTF">2012-01-24T05:02:47Z</dcterms:modified>
</cp:coreProperties>
</file>