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77354F-AA02-4C83-9848-7186172532C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1A4FFF4-512C-40A5-B787-55CDB6D523A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Сикстинская Мадонна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Сикситнская</a:t>
            </a:r>
            <a:r>
              <a:rPr lang="ru-RU" dirty="0" smtClean="0"/>
              <a:t> </a:t>
            </a:r>
            <a:r>
              <a:rPr lang="ru-RU" dirty="0" err="1" smtClean="0"/>
              <a:t>Мадон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8" name="Picture 4" descr="C:\Users\Света\Desktop\К открытому уроку\Сикстинская Мадонна Рафаэля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94301"/>
            <a:ext cx="4786346" cy="6560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 smtClean="0">
                <a:solidFill>
                  <a:schemeClr val="bg2">
                    <a:lumMod val="50000"/>
                  </a:schemeClr>
                </a:solidFill>
              </a:rPr>
              <a:t>Мона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Лиза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вета\Desktop\К открытому уроку\Мона Лиз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1964"/>
            <a:ext cx="4357717" cy="649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Портрет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А.Струйской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Света\Desktop\К открытому уроку\Струйская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13879"/>
            <a:ext cx="4786346" cy="6309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Крестьянка с бабочками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Света\Desktop\К открытому уроку\крестьянка с бабочками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1332" y="190341"/>
            <a:ext cx="5292303" cy="6453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Любимые женщины А.С. Пушкина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Света\Desktop\К открытому уроку\Женщины пушкина\загруженное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521038"/>
            <a:ext cx="3857651" cy="5150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Любимые женщины А.С. Пушкина</a:t>
            </a:r>
            <a:endParaRPr lang="ru-RU" dirty="0"/>
          </a:p>
        </p:txBody>
      </p:sp>
      <p:pic>
        <p:nvPicPr>
          <p:cNvPr id="6146" name="Picture 2" descr="C:\Users\Света\Desktop\К открытому уроку\Женщины пушкина\загруженное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7" y="1495408"/>
            <a:ext cx="428628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Любимые женщины А.С. Пушкина</a:t>
            </a:r>
            <a:endParaRPr lang="ru-RU" dirty="0"/>
          </a:p>
        </p:txBody>
      </p:sp>
      <p:pic>
        <p:nvPicPr>
          <p:cNvPr id="7170" name="Picture 2" descr="C:\Users\Света\Desktop\К открытому уроку\Женщины пушкина\загружен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5" y="1579784"/>
            <a:ext cx="4071966" cy="5084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26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Сикситнская Мадон            </vt:lpstr>
      <vt:lpstr>Слайд 2</vt:lpstr>
      <vt:lpstr>Слайд 3</vt:lpstr>
      <vt:lpstr>Слайд 4</vt:lpstr>
      <vt:lpstr>Любимые женщины А.С. Пушкина</vt:lpstr>
      <vt:lpstr>Любимые женщины А.С. Пушкина</vt:lpstr>
      <vt:lpstr>Любимые женщины А.С. Пушкина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Сикситнская Мадон</dc:title>
  <dc:creator>Света</dc:creator>
  <cp:lastModifiedBy>Света</cp:lastModifiedBy>
  <cp:revision>2</cp:revision>
  <dcterms:created xsi:type="dcterms:W3CDTF">2013-11-20T15:12:05Z</dcterms:created>
  <dcterms:modified xsi:type="dcterms:W3CDTF">2013-11-20T15:27:41Z</dcterms:modified>
</cp:coreProperties>
</file>