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7" r:id="rId3"/>
    <p:sldId id="258" r:id="rId4"/>
    <p:sldId id="289" r:id="rId5"/>
    <p:sldId id="290" r:id="rId6"/>
    <p:sldId id="292" r:id="rId7"/>
    <p:sldId id="293" r:id="rId8"/>
    <p:sldId id="263" r:id="rId9"/>
    <p:sldId id="298" r:id="rId10"/>
    <p:sldId id="300" r:id="rId11"/>
    <p:sldId id="305" r:id="rId12"/>
    <p:sldId id="281" r:id="rId13"/>
    <p:sldId id="301" r:id="rId14"/>
    <p:sldId id="303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7" autoAdjust="0"/>
    <p:restoredTop sz="94660"/>
  </p:normalViewPr>
  <p:slideViewPr>
    <p:cSldViewPr>
      <p:cViewPr>
        <p:scale>
          <a:sx n="70" d="100"/>
          <a:sy n="70" d="100"/>
        </p:scale>
        <p:origin x="-75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331CA8-DA9B-4352-BFD8-9CE9BB849A4C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7106E9-0D68-44DE-9AF3-6B840393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07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1ED8-1089-4457-BFE8-325BB8666720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F70A-CB6C-4F15-AF79-065D62523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1AF9-DB2D-48BF-8051-BE5162313A8F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E02F-9FCF-4762-85A0-399AC2AE5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A3C1-00C3-4247-9BE4-BD4432DD0ABA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8038-6A58-4F1F-8877-8BFE01597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7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5481-32AB-45DF-BA14-3E115E9D83A0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9373-036D-44BB-B249-1DBF0C99D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4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6D4B-791D-44A9-9730-0631BDC1876B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EBDC-FE28-4411-9913-44637CF4F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7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8522-FB91-4F79-8653-6F57A1C67FD2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0F99-463B-4895-A1A4-FDA7CBF0B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8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F3A0-AD20-478D-A85A-C500588FB681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9983-7B39-443A-888F-9F797396A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DD9E-F2B8-463C-92FA-942B7810D863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CD15-9305-4922-BB04-DF0BF7E8E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4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FDAF-CAA3-4BA6-9E6E-DA980766397D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2C14-4D1E-4153-96EF-7713B3241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E3A9-6F64-4D63-933B-64F2CFB04E81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FDA2-0E32-4129-875C-507E8BFE6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7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92D3-872D-4CA2-ACFB-5D79E57C13EC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F747-6752-44FB-897F-D16699A2A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1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EEB90-543C-4E07-BBB6-BA80C11BFE94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3375B0-3AA4-4410-A810-325984F78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2;&#1072;&#1088;&#1090;&#1080;&#1085;&#1082;&#1080;\&#1043;&#1088;&#1077;&#1095;&#1077;&#1089;&#1082;&#1072;&#1103;%20&#1084;&#1091;&#1079;&#1099;&#1082;&#1072;%20-%20&#1057;&#1077;&#1088;&#1090;&#1072;&#1082;&#1080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58888" y="1052513"/>
            <a:ext cx="6769100" cy="1800225"/>
          </a:xfrm>
        </p:spPr>
        <p:txBody>
          <a:bodyPr/>
          <a:lstStyle/>
          <a:p>
            <a:pPr eaLnBrk="1" hangingPunct="1"/>
            <a:r>
              <a:rPr lang="ru-RU" sz="6000" b="1" smtClean="0">
                <a:latin typeface="Mistral" pitchFamily="66" charset="0"/>
              </a:rPr>
              <a:t>«ОЛИМПИЙСКИЕ ИГРЫ В ДРЕВНОСТИ»</a:t>
            </a:r>
          </a:p>
        </p:txBody>
      </p:sp>
      <p:pic>
        <p:nvPicPr>
          <p:cNvPr id="2051" name="Picture 3" descr="C:\Documents and Settings\ADMIN\Рабочий стол\картинки\0006-005-Vidi-olimpijskikh-igr-v-Gretsi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924175"/>
            <a:ext cx="6553200" cy="3789363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628775"/>
            <a:ext cx="5689600" cy="3960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Mistral" pitchFamily="66" charset="0"/>
              </a:rPr>
              <a:t>776</a:t>
            </a:r>
            <a:br>
              <a:rPr lang="ru-RU" b="1" dirty="0" smtClean="0">
                <a:latin typeface="Mistral" pitchFamily="66" charset="0"/>
              </a:rPr>
            </a:br>
            <a:r>
              <a:rPr lang="ru-RU" b="1" dirty="0" smtClean="0">
                <a:latin typeface="Mistral" pitchFamily="66" charset="0"/>
              </a:rPr>
              <a:t>ЗЕВСУ</a:t>
            </a:r>
            <a:br>
              <a:rPr lang="ru-RU" b="1" dirty="0" smtClean="0">
                <a:latin typeface="Mistral" pitchFamily="66" charset="0"/>
              </a:rPr>
            </a:br>
            <a:r>
              <a:rPr lang="ru-RU" b="1" dirty="0" smtClean="0">
                <a:latin typeface="Mistral" pitchFamily="66" charset="0"/>
              </a:rPr>
              <a:t>4</a:t>
            </a:r>
            <a:br>
              <a:rPr lang="ru-RU" b="1" dirty="0" smtClean="0">
                <a:latin typeface="Mistral" pitchFamily="66" charset="0"/>
              </a:rPr>
            </a:br>
            <a:r>
              <a:rPr lang="ru-RU" b="1" dirty="0" smtClean="0">
                <a:latin typeface="Mistral" pitchFamily="66" charset="0"/>
              </a:rPr>
              <a:t>ЮЖНОЙ</a:t>
            </a:r>
            <a:br>
              <a:rPr lang="ru-RU" b="1" dirty="0" smtClean="0">
                <a:latin typeface="Mistral" pitchFamily="66" charset="0"/>
              </a:rPr>
            </a:br>
            <a:r>
              <a:rPr lang="ru-RU" b="1" dirty="0" smtClean="0">
                <a:latin typeface="Mistral" pitchFamily="66" charset="0"/>
              </a:rPr>
              <a:t>5</a:t>
            </a:r>
            <a:br>
              <a:rPr lang="ru-RU" b="1" dirty="0" smtClean="0">
                <a:latin typeface="Mistral" pitchFamily="66" charset="0"/>
              </a:rPr>
            </a:br>
            <a:r>
              <a:rPr lang="ru-RU" b="1" dirty="0" smtClean="0">
                <a:latin typeface="Mistral" pitchFamily="66" charset="0"/>
              </a:rPr>
              <a:t>В ГОНКАХ НА КОЛЕСНИЦАХ</a:t>
            </a:r>
            <a:br>
              <a:rPr lang="ru-RU" b="1" dirty="0" smtClean="0">
                <a:latin typeface="Mistral" pitchFamily="66" charset="0"/>
              </a:rPr>
            </a:br>
            <a:endParaRPr lang="ru-RU" b="1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1331913" y="1341438"/>
            <a:ext cx="6553200" cy="403225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Mistral" pitchFamily="66" charset="0"/>
              </a:rPr>
              <a:t>КАКИЕ ФАКТЫ ПОДТВЕРЖДАЮТ МЫСЛЬ О ТОМ, ЧТО ОЛИМПИЙСКИЕ ИГРЫ БЫЛИ ЛЮБИМЫМ ОБЩЕГРЕЧЕСКИМ ПРАЗДНИКОМ?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1403350" y="1341438"/>
            <a:ext cx="640873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 u="sng">
                <a:latin typeface="Mistral" pitchFamily="66" charset="0"/>
              </a:rPr>
              <a:t>ДОМАШНЕЕ ЗАДАНИЕ: 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1.        §33. , стр.155-160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2.  Составьте рассказ от имени участника или зрителя игр.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3.  Выяснить, какое отношение к Олимпийским играм имеет Пьер Кубертен.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барон Пьер де Couber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11956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2"/>
          <p:cNvSpPr>
            <a:spLocks noGrp="1"/>
          </p:cNvSpPr>
          <p:nvPr>
            <p:ph type="title"/>
          </p:nvPr>
        </p:nvSpPr>
        <p:spPr>
          <a:xfrm>
            <a:off x="4284663" y="2060575"/>
            <a:ext cx="3816350" cy="11525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Mistral" pitchFamily="66" charset="0"/>
              </a:rPr>
              <a:t>                         </a:t>
            </a:r>
          </a:p>
        </p:txBody>
      </p:sp>
      <p:sp>
        <p:nvSpPr>
          <p:cNvPr id="14340" name="Прямоугольник 15"/>
          <p:cNvSpPr>
            <a:spLocks noChangeArrowheads="1"/>
          </p:cNvSpPr>
          <p:nvPr/>
        </p:nvSpPr>
        <p:spPr bwMode="auto">
          <a:xfrm>
            <a:off x="4500563" y="2133600"/>
            <a:ext cx="309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Пьер  де  Кубертен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2492896"/>
            <a:ext cx="7416824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  <a:cs typeface="+mn-cs"/>
              </a:rPr>
              <a:t>МОЛОДЦЫ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403648" y="1412776"/>
            <a:ext cx="6480720" cy="3816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68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istral" pitchFamily="66" charset="0"/>
                <a:cs typeface="+mn-cs"/>
              </a:rPr>
              <a:t>СПАСИБО ЗА УРОК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istral" pitchFamily="66" charset="0"/>
                <a:cs typeface="+mn-cs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istral" pitchFamily="66" charset="0"/>
                <a:cs typeface="+mn-cs"/>
              </a:rPr>
              <a:t>До  свидания!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331913" y="1341438"/>
            <a:ext cx="6553200" cy="403225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Mistral" pitchFamily="66" charset="0"/>
              </a:rPr>
              <a:t>КАКИЕ ФАКТЫ ПОДТВЕРЖДАЮТ МЫСЛЬ О ТОМ, ЧТО ОЛИМПИЙСКИЕ ИГРЫ БЫЛИ ЛЮБИМЫМ ОБЩЕГРЕЧЕСКИМ ПРАЗДНИКОМ?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b5d2660b71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-конечная звезда 16"/>
          <p:cNvSpPr/>
          <p:nvPr/>
        </p:nvSpPr>
        <p:spPr>
          <a:xfrm>
            <a:off x="2428875" y="3786188"/>
            <a:ext cx="285750" cy="28575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Молния 17"/>
          <p:cNvSpPr/>
          <p:nvPr/>
        </p:nvSpPr>
        <p:spPr>
          <a:xfrm>
            <a:off x="2714625" y="1428750"/>
            <a:ext cx="500063" cy="428625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6"/>
          <p:cNvSpPr>
            <a:spLocks noGrp="1"/>
          </p:cNvSpPr>
          <p:nvPr>
            <p:ph type="title"/>
          </p:nvPr>
        </p:nvSpPr>
        <p:spPr>
          <a:xfrm>
            <a:off x="1258888" y="1557338"/>
            <a:ext cx="6626225" cy="1871662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Mistral" pitchFamily="66" charset="0"/>
              </a:rPr>
              <a:t>ПЕРВЫЕ </a:t>
            </a:r>
            <a:r>
              <a:rPr lang="ru-RU" smtClean="0">
                <a:latin typeface="Mistral" pitchFamily="66" charset="0"/>
              </a:rPr>
              <a:t>ОЛИМПИЙСКИЕ ИГРЫ БЫЛИ ПРОВЕДЕНЫ </a:t>
            </a:r>
            <a:br>
              <a:rPr lang="ru-RU" smtClean="0">
                <a:latin typeface="Mistral" pitchFamily="66" charset="0"/>
              </a:rPr>
            </a:br>
            <a:r>
              <a:rPr lang="ru-RU" smtClean="0">
                <a:latin typeface="Mistral" pitchFamily="66" charset="0"/>
              </a:rPr>
              <a:t>в  </a:t>
            </a:r>
            <a:r>
              <a:rPr lang="ru-RU" sz="6000" smtClean="0">
                <a:latin typeface="Mistral" pitchFamily="66" charset="0"/>
              </a:rPr>
              <a:t>776</a:t>
            </a:r>
            <a:r>
              <a:rPr lang="ru-RU" smtClean="0">
                <a:latin typeface="Mistral" pitchFamily="66" charset="0"/>
              </a:rPr>
              <a:t> году до нашей эры</a:t>
            </a:r>
          </a:p>
        </p:txBody>
      </p:sp>
      <p:pic>
        <p:nvPicPr>
          <p:cNvPr id="5123" name="Picture 2" descr="C:\Documents and Settings\ADMIN\Рабочий стол\картинки\i (4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716338"/>
            <a:ext cx="6626225" cy="187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артинки\olimpion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61912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1268413"/>
            <a:ext cx="6911975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Mistral" pitchFamily="66" charset="0"/>
              </a:rPr>
              <a:t>ПЕРВЫЙ ДЕНЬ</a:t>
            </a:r>
            <a:r>
              <a:rPr lang="ru-RU" dirty="0" smtClean="0">
                <a:latin typeface="Mistral" pitchFamily="66" charset="0"/>
              </a:rPr>
              <a:t/>
            </a:r>
            <a:br>
              <a:rPr lang="ru-RU" dirty="0" smtClean="0">
                <a:latin typeface="Mistral" pitchFamily="66" charset="0"/>
              </a:rPr>
            </a:br>
            <a:r>
              <a:rPr lang="ru-RU" dirty="0" smtClean="0">
                <a:latin typeface="Mistral" pitchFamily="66" charset="0"/>
              </a:rPr>
              <a:t>КЛЯТВА УЧАСТНИКОВ И СУДЕЙ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4" name="Греческая музыка - Серта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331913" y="1989138"/>
            <a:ext cx="66976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u="sng">
                <a:latin typeface="Mistral" pitchFamily="66" charset="0"/>
              </a:rPr>
              <a:t>ВТОРОЙ - ТРЕТИЙ ДЕНЬ </a:t>
            </a:r>
          </a:p>
          <a:p>
            <a:pPr algn="ctr"/>
            <a:r>
              <a:rPr lang="ru-RU" sz="4400">
                <a:latin typeface="Mistral" pitchFamily="66" charset="0"/>
              </a:rPr>
              <a:t>СОСТЯЗАНИЯ АТЛЕТОВ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артинки\олим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33863"/>
            <a:ext cx="4068763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Documents and Settings\ADMIN\Рабочий стол\картинки\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8588"/>
            <a:ext cx="41402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Documents and Settings\ADMIN\Рабочий стол\картинки\оли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40068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Documents and Settings\ADMIN\Рабочий стол\картинки\ол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384651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Documents and Settings\ADMIN\Рабочий стол\картинки\о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0"/>
            <a:ext cx="36512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лимпийские игры, гонки на колесницах (иллюстрация National Geographic Society / Corbi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98738"/>
            <a:ext cx="8353425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350" y="1125538"/>
            <a:ext cx="65532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Mistral" pitchFamily="66" charset="0"/>
              </a:rPr>
              <a:t>ЧЕТВЕРТЫЙ ДЕНЬ</a:t>
            </a:r>
            <a:br>
              <a:rPr lang="ru-RU" b="1" u="sng" dirty="0" smtClean="0">
                <a:latin typeface="Mistral" pitchFamily="66" charset="0"/>
              </a:rPr>
            </a:br>
            <a:r>
              <a:rPr lang="ru-RU" dirty="0" smtClean="0">
                <a:latin typeface="Mistral" pitchFamily="66" charset="0"/>
              </a:rPr>
              <a:t>ГОНКИ КОЛЕСНИЦ</a:t>
            </a: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268413"/>
            <a:ext cx="6626225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Mistral" pitchFamily="66" charset="0"/>
              </a:rPr>
              <a:t>ПЯТЫЙ ДЕНЬ</a:t>
            </a:r>
            <a:r>
              <a:rPr lang="ru-RU" dirty="0" smtClean="0">
                <a:latin typeface="Mistral" pitchFamily="66" charset="0"/>
              </a:rPr>
              <a:t/>
            </a:r>
            <a:br>
              <a:rPr lang="ru-RU" dirty="0" smtClean="0">
                <a:latin typeface="Mistral" pitchFamily="66" charset="0"/>
              </a:rPr>
            </a:br>
            <a:r>
              <a:rPr lang="ru-RU" dirty="0" smtClean="0">
                <a:latin typeface="Mistral" pitchFamily="66" charset="0"/>
              </a:rPr>
              <a:t>НАГРАЖДЕНИЕ ПОБЕДИТЕЛЕЙ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10243" name="Picture 2" descr="C:\Documents and Settings\ADMIN\Рабочий стол\картинки\олимпиа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66103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102</Words>
  <Application>Microsoft Office PowerPoint</Application>
  <PresentationFormat>Экран (4:3)</PresentationFormat>
  <Paragraphs>19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Mistral</vt:lpstr>
      <vt:lpstr>Times New Roman</vt:lpstr>
      <vt:lpstr>Тема Office</vt:lpstr>
      <vt:lpstr>«ОЛИМПИЙСКИЕ ИГРЫ В ДРЕВНОСТИ»</vt:lpstr>
      <vt:lpstr>КАКИЕ ФАКТЫ ПОДТВЕРЖДАЮТ МЫСЛЬ О ТОМ, ЧТО ОЛИМПИЙСКИЕ ИГРЫ БЫЛИ ЛЮБИМЫМ ОБЩЕГРЕЧЕСКИМ ПРАЗДНИКОМ?</vt:lpstr>
      <vt:lpstr>Презентация PowerPoint</vt:lpstr>
      <vt:lpstr>ПЕРВЫЕ ОЛИМПИЙСКИЕ ИГРЫ БЫЛИ ПРОВЕДЕНЫ  в  776 году до нашей эры</vt:lpstr>
      <vt:lpstr>ПЕРВЫЙ ДЕНЬ КЛЯТВА УЧАСТНИКОВ И СУДЕЙ</vt:lpstr>
      <vt:lpstr>Презентация PowerPoint</vt:lpstr>
      <vt:lpstr>Презентация PowerPoint</vt:lpstr>
      <vt:lpstr>ЧЕТВЕРТЫЙ ДЕНЬ ГОНКИ КОЛЕСНИЦ</vt:lpstr>
      <vt:lpstr>ПЯТЫЙ ДЕНЬ НАГРАЖДЕНИЕ ПОБЕДИТЕЛЕЙ</vt:lpstr>
      <vt:lpstr>776 ЗЕВСУ 4 ЮЖНОЙ 5 В ГОНКАХ НА КОЛЕСНИЦАХ </vt:lpstr>
      <vt:lpstr>КАКИЕ ФАКТЫ ПОДТВЕРЖДАЮТ МЫСЛЬ О ТОМ, ЧТО ОЛИМПИЙСКИЕ ИГРЫ БЫЛИ ЛЮБИМЫМ ОБЩЕГРЕЧЕСКИМ ПРАЗДНИКОМ?</vt:lpstr>
      <vt:lpstr>Презентация PowerPoint</vt:lpstr>
      <vt:lpstr>                     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«Олимпийские игры в древности»</dc:title>
  <dc:creator>Galina</dc:creator>
  <cp:lastModifiedBy>user</cp:lastModifiedBy>
  <cp:revision>163</cp:revision>
  <dcterms:created xsi:type="dcterms:W3CDTF">2011-08-05T13:21:32Z</dcterms:created>
  <dcterms:modified xsi:type="dcterms:W3CDTF">2016-03-24T19:31:17Z</dcterms:modified>
</cp:coreProperties>
</file>