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59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7C1A-09B2-4D7C-9392-CB45BB185327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4241-158F-415A-A83A-BCFF0C86EF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7C1A-09B2-4D7C-9392-CB45BB185327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4241-158F-415A-A83A-BCFF0C86EF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7C1A-09B2-4D7C-9392-CB45BB185327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4241-158F-415A-A83A-BCFF0C86EF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7C1A-09B2-4D7C-9392-CB45BB185327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4241-158F-415A-A83A-BCFF0C86EF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7C1A-09B2-4D7C-9392-CB45BB185327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4241-158F-415A-A83A-BCFF0C86EF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7C1A-09B2-4D7C-9392-CB45BB185327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4241-158F-415A-A83A-BCFF0C86EF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7C1A-09B2-4D7C-9392-CB45BB185327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4241-158F-415A-A83A-BCFF0C86EF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7C1A-09B2-4D7C-9392-CB45BB185327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4241-158F-415A-A83A-BCFF0C86EF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7C1A-09B2-4D7C-9392-CB45BB185327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4241-158F-415A-A83A-BCFF0C86EF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7C1A-09B2-4D7C-9392-CB45BB185327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4241-158F-415A-A83A-BCFF0C86EF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7C1A-09B2-4D7C-9392-CB45BB185327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4241-158F-415A-A83A-BCFF0C86EF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E7C1A-09B2-4D7C-9392-CB45BB185327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14241-158F-415A-A83A-BCFF0C86EF2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ttp://boben.ru/hhj/10/bliki_cvetnoy_yarkiy_krasochnyy_fon_1920x1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65589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15138"/>
            <a:ext cx="9144000" cy="704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Непосредственно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образовательной деятельности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 Колобок и его друзья»</a:t>
            </a:r>
            <a:r>
              <a:rPr kumimoji="0" lang="ru-RU" sz="6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60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пластилинография</a:t>
            </a:r>
            <a:r>
              <a:rPr kumimoji="0" lang="ru-RU" sz="6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Составил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воспитатель высшей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квалификационной категории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Желтова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Светлана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Александровна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Степное, Саратовская область, Советский район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avepic.net/5814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9565" y="0"/>
            <a:ext cx="9453565" cy="6929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cs311228.vk.me/v311228715/3782/ZjhMZA9IDy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62831"/>
            <a:ext cx="5572164" cy="66951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best-session.ru/htmls/10/9713/9713_html_m2c771d6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14290"/>
            <a:ext cx="4857784" cy="6444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foto.planetadruzey.ru/213865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4099" y="285728"/>
            <a:ext cx="6313579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metod-kopilka.ru/images/doc/23/17080/2/img16.jpg"/>
          <p:cNvPicPr>
            <a:picLocks noChangeAspect="1" noChangeArrowheads="1"/>
          </p:cNvPicPr>
          <p:nvPr/>
        </p:nvPicPr>
        <p:blipFill>
          <a:blip r:embed="rId2" cstate="print"/>
          <a:srcRect r="2521"/>
          <a:stretch>
            <a:fillRect/>
          </a:stretch>
        </p:blipFill>
        <p:spPr bwMode="auto">
          <a:xfrm>
            <a:off x="857224" y="357143"/>
            <a:ext cx="8286776" cy="6500857"/>
          </a:xfrm>
          <a:prstGeom prst="teardrop">
            <a:avLst/>
          </a:prstGeom>
          <a:noFill/>
        </p:spPr>
      </p:pic>
      <p:pic>
        <p:nvPicPr>
          <p:cNvPr id="3" name="Picture 2" descr="http://www.metod-kopilka.ru/images/doc/23/17080/2/img16.jpg"/>
          <p:cNvPicPr>
            <a:picLocks noChangeAspect="1" noChangeArrowheads="1"/>
          </p:cNvPicPr>
          <p:nvPr/>
        </p:nvPicPr>
        <p:blipFill>
          <a:blip r:embed="rId2" cstate="print"/>
          <a:srcRect r="5468" b="3125"/>
          <a:stretch>
            <a:fillRect/>
          </a:stretch>
        </p:blipFill>
        <p:spPr bwMode="auto">
          <a:xfrm>
            <a:off x="500034" y="214290"/>
            <a:ext cx="8643966" cy="6643710"/>
          </a:xfrm>
          <a:prstGeom prst="teardrop">
            <a:avLst/>
          </a:prstGeom>
          <a:noFill/>
        </p:spPr>
      </p:pic>
      <p:pic>
        <p:nvPicPr>
          <p:cNvPr id="5" name="Рисунок 4" descr="http://clipartmania.ru/uploads/gallery/main/450/water-34.png"/>
          <p:cNvPicPr/>
          <p:nvPr/>
        </p:nvPicPr>
        <p:blipFill>
          <a:blip r:embed="rId3" cstate="print"/>
          <a:srcRect l="32994" t="-1873" r="35700" b="58614"/>
          <a:stretch>
            <a:fillRect/>
          </a:stretch>
        </p:blipFill>
        <p:spPr bwMode="auto">
          <a:xfrm>
            <a:off x="4214810" y="2143116"/>
            <a:ext cx="28575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clipartmania.ru/uploads/gallery/main/450/water-34.png"/>
          <p:cNvPicPr/>
          <p:nvPr/>
        </p:nvPicPr>
        <p:blipFill>
          <a:blip r:embed="rId3" cstate="print"/>
          <a:srcRect l="32994" t="-1873" r="35700" b="58614"/>
          <a:stretch>
            <a:fillRect/>
          </a:stretch>
        </p:blipFill>
        <p:spPr bwMode="auto">
          <a:xfrm>
            <a:off x="5286380" y="2143116"/>
            <a:ext cx="28575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18" descr="18968a3ae6d8"/>
          <p:cNvSpPr>
            <a:spLocks noGrp="1" noChangeArrowheads="1"/>
          </p:cNvSpPr>
          <p:nvPr>
            <p:ph type="body" idx="1"/>
          </p:nvPr>
        </p:nvSpPr>
        <p:spPr>
          <a:xfrm>
            <a:off x="684213" y="2276475"/>
            <a:ext cx="3744912" cy="3024188"/>
          </a:xfrm>
          <a:blipFill dpi="0" rotWithShape="1">
            <a:blip r:embed="rId2" cstate="print"/>
            <a:srcRect/>
            <a:stretch>
              <a:fillRect/>
            </a:stretch>
          </a:blipFill>
        </p:spPr>
        <p:txBody>
          <a:bodyPr/>
          <a:lstStyle/>
          <a:p>
            <a:pPr eaLnBrk="1" hangingPunct="1"/>
            <a:endParaRPr lang="ru-RU" altLang="ru-RU" sz="2800" smtClean="0"/>
          </a:p>
          <a:p>
            <a:pPr eaLnBrk="1" hangingPunct="1">
              <a:buFontTx/>
              <a:buNone/>
            </a:pPr>
            <a:r>
              <a:rPr lang="ru-RU" altLang="ru-RU" sz="2800" smtClean="0"/>
              <a:t>Текст слайда</a:t>
            </a:r>
          </a:p>
        </p:txBody>
      </p:sp>
      <p:sp>
        <p:nvSpPr>
          <p:cNvPr id="17412" name="Rectangle 17" descr="18968a3ae6d8"/>
          <p:cNvSpPr>
            <a:spLocks noGrp="1" noChangeArrowheads="1"/>
          </p:cNvSpPr>
          <p:nvPr>
            <p:ph type="title"/>
          </p:nvPr>
        </p:nvSpPr>
        <p:spPr>
          <a:xfrm>
            <a:off x="1187450" y="908050"/>
            <a:ext cx="6923088" cy="1143000"/>
          </a:xfrm>
          <a:blipFill dpi="0" rotWithShape="1">
            <a:blip r:embed="rId3" cstate="print"/>
            <a:srcRect/>
            <a:stretch>
              <a:fillRect/>
            </a:stretch>
          </a:blipFill>
        </p:spPr>
        <p:txBody>
          <a:bodyPr/>
          <a:lstStyle/>
          <a:p>
            <a:pPr eaLnBrk="1" hangingPunct="1"/>
            <a:r>
              <a:rPr lang="ru-RU" altLang="ru-RU" smtClean="0"/>
              <a:t>йда</a:t>
            </a:r>
          </a:p>
        </p:txBody>
      </p:sp>
      <p:pic>
        <p:nvPicPr>
          <p:cNvPr id="17414" name="Picture 15" descr="e76aee9fd656"/>
          <p:cNvPicPr>
            <a:picLocks noChangeAspect="1" noChangeArrowheads="1"/>
          </p:cNvPicPr>
          <p:nvPr/>
        </p:nvPicPr>
        <p:blipFill>
          <a:blip r:embed="rId4" cstate="print"/>
          <a:srcRect t="46617" r="48296" b="-13382"/>
          <a:stretch>
            <a:fillRect/>
          </a:stretch>
        </p:blipFill>
        <p:spPr bwMode="auto">
          <a:xfrm>
            <a:off x="7235825" y="765175"/>
            <a:ext cx="4318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G:\пластилин.схема\SAM_085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14290"/>
            <a:ext cx="2816862" cy="2165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G:\пластилин.схема\SAM_085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214290"/>
            <a:ext cx="2509450" cy="2136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G:\пластилин.схема\SAM_0858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4394" y="214290"/>
            <a:ext cx="3349606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G:\пластилин.схема\SAM_0859.JPG"/>
          <p:cNvPicPr/>
          <p:nvPr/>
        </p:nvPicPr>
        <p:blipFill>
          <a:blip r:embed="rId8" cstate="print">
            <a:lum contrast="20000"/>
          </a:blip>
          <a:srcRect/>
          <a:stretch>
            <a:fillRect/>
          </a:stretch>
        </p:blipFill>
        <p:spPr bwMode="auto">
          <a:xfrm>
            <a:off x="214282" y="2500306"/>
            <a:ext cx="3067744" cy="2012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G:\пластилин.схема\SAM_0860.JPG"/>
          <p:cNvPicPr/>
          <p:nvPr/>
        </p:nvPicPr>
        <p:blipFill>
          <a:blip r:embed="rId9" cstate="print">
            <a:lum contrast="20000"/>
          </a:blip>
          <a:srcRect/>
          <a:stretch>
            <a:fillRect/>
          </a:stretch>
        </p:blipFill>
        <p:spPr bwMode="auto">
          <a:xfrm>
            <a:off x="3357554" y="2357430"/>
            <a:ext cx="3071834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G:\пластилин.схема\SAM_0861.JPG"/>
          <p:cNvPicPr/>
          <p:nvPr/>
        </p:nvPicPr>
        <p:blipFill>
          <a:blip r:embed="rId10" cstate="print">
            <a:lum contrast="10000"/>
          </a:blip>
          <a:srcRect/>
          <a:stretch>
            <a:fillRect/>
          </a:stretch>
        </p:blipFill>
        <p:spPr bwMode="auto">
          <a:xfrm>
            <a:off x="285720" y="4500570"/>
            <a:ext cx="3143272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G:\пластилин.схема\SAM_0862.JPG"/>
          <p:cNvPicPr/>
          <p:nvPr/>
        </p:nvPicPr>
        <p:blipFill>
          <a:blip r:embed="rId11" cstate="print">
            <a:lum contrast="20000"/>
          </a:blip>
          <a:srcRect/>
          <a:stretch>
            <a:fillRect/>
          </a:stretch>
        </p:blipFill>
        <p:spPr bwMode="auto">
          <a:xfrm>
            <a:off x="5500694" y="4429132"/>
            <a:ext cx="3286148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23" name="Picture 7" descr="e76aee9fd656"/>
          <p:cNvPicPr>
            <a:picLocks noChangeAspect="1" noChangeArrowheads="1"/>
          </p:cNvPicPr>
          <p:nvPr/>
        </p:nvPicPr>
        <p:blipFill>
          <a:blip r:embed="rId12" cstate="print"/>
          <a:srcRect l="51704" r="-3220" b="53383"/>
          <a:stretch>
            <a:fillRect/>
          </a:stretch>
        </p:blipFill>
        <p:spPr bwMode="auto">
          <a:xfrm>
            <a:off x="611188" y="188913"/>
            <a:ext cx="4318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4" name="Picture 15" descr="e76aee9fd656"/>
          <p:cNvPicPr>
            <a:picLocks noChangeAspect="1" noChangeArrowheads="1"/>
          </p:cNvPicPr>
          <p:nvPr/>
        </p:nvPicPr>
        <p:blipFill>
          <a:blip r:embed="rId4" cstate="print"/>
          <a:srcRect t="46617" r="48296" b="-13382"/>
          <a:stretch>
            <a:fillRect/>
          </a:stretch>
        </p:blipFill>
        <p:spPr bwMode="auto">
          <a:xfrm>
            <a:off x="0" y="2214554"/>
            <a:ext cx="4318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5" name="Picture 5" descr="e76aee9fd656"/>
          <p:cNvPicPr>
            <a:picLocks noChangeAspect="1" noChangeArrowheads="1"/>
          </p:cNvPicPr>
          <p:nvPr/>
        </p:nvPicPr>
        <p:blipFill>
          <a:blip r:embed="rId12" cstate="print"/>
          <a:srcRect r="48485" b="46617"/>
          <a:stretch>
            <a:fillRect/>
          </a:stretch>
        </p:blipFill>
        <p:spPr bwMode="auto">
          <a:xfrm>
            <a:off x="4572000" y="404813"/>
            <a:ext cx="4318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6" name="Picture 7" descr="e76aee9fd656"/>
          <p:cNvPicPr>
            <a:picLocks noChangeAspect="1" noChangeArrowheads="1"/>
          </p:cNvPicPr>
          <p:nvPr/>
        </p:nvPicPr>
        <p:blipFill>
          <a:blip r:embed="rId12" cstate="print"/>
          <a:srcRect l="51704" r="-3220" b="53383"/>
          <a:stretch>
            <a:fillRect/>
          </a:stretch>
        </p:blipFill>
        <p:spPr bwMode="auto">
          <a:xfrm>
            <a:off x="7019925" y="3933825"/>
            <a:ext cx="4318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8" name="Picture 5" descr="e76aee9fd656"/>
          <p:cNvPicPr>
            <a:picLocks noChangeAspect="1" noChangeArrowheads="1"/>
          </p:cNvPicPr>
          <p:nvPr/>
        </p:nvPicPr>
        <p:blipFill>
          <a:blip r:embed="rId12" cstate="print"/>
          <a:srcRect r="48485" b="46617"/>
          <a:stretch>
            <a:fillRect/>
          </a:stretch>
        </p:blipFill>
        <p:spPr bwMode="auto">
          <a:xfrm>
            <a:off x="214282" y="4572008"/>
            <a:ext cx="4318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9" name="Picture 5" descr="e76aee9fd656"/>
          <p:cNvPicPr>
            <a:picLocks noChangeAspect="1" noChangeArrowheads="1"/>
          </p:cNvPicPr>
          <p:nvPr/>
        </p:nvPicPr>
        <p:blipFill>
          <a:blip r:embed="rId12" cstate="print"/>
          <a:srcRect r="48485" b="46617"/>
          <a:stretch>
            <a:fillRect/>
          </a:stretch>
        </p:blipFill>
        <p:spPr bwMode="auto">
          <a:xfrm>
            <a:off x="3779838" y="4149725"/>
            <a:ext cx="4318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etod-kopilka.ru/images/doc/23/17080/2/img16.jpg"/>
          <p:cNvPicPr>
            <a:picLocks noChangeAspect="1" noChangeArrowheads="1"/>
          </p:cNvPicPr>
          <p:nvPr/>
        </p:nvPicPr>
        <p:blipFill>
          <a:blip r:embed="rId2" cstate="print"/>
          <a:srcRect r="5468" b="3125"/>
          <a:stretch>
            <a:fillRect/>
          </a:stretch>
        </p:blipFill>
        <p:spPr bwMode="auto">
          <a:xfrm>
            <a:off x="500034" y="214290"/>
            <a:ext cx="8643966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39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йда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Светлана</cp:lastModifiedBy>
  <cp:revision>7</cp:revision>
  <dcterms:created xsi:type="dcterms:W3CDTF">2016-02-07T19:31:53Z</dcterms:created>
  <dcterms:modified xsi:type="dcterms:W3CDTF">2016-02-07T20:35:15Z</dcterms:modified>
</cp:coreProperties>
</file>