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5" r:id="rId5"/>
    <p:sldId id="266" r:id="rId6"/>
    <p:sldId id="260" r:id="rId7"/>
    <p:sldId id="276" r:id="rId8"/>
    <p:sldId id="277" r:id="rId9"/>
    <p:sldId id="267" r:id="rId10"/>
    <p:sldId id="278" r:id="rId11"/>
    <p:sldId id="268" r:id="rId12"/>
    <p:sldId id="279" r:id="rId13"/>
    <p:sldId id="269" r:id="rId14"/>
    <p:sldId id="261" r:id="rId15"/>
    <p:sldId id="262" r:id="rId16"/>
    <p:sldId id="263" r:id="rId17"/>
    <p:sldId id="272" r:id="rId18"/>
    <p:sldId id="270" r:id="rId19"/>
    <p:sldId id="271" r:id="rId20"/>
    <p:sldId id="274" r:id="rId21"/>
    <p:sldId id="26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053" autoAdjust="0"/>
  </p:normalViewPr>
  <p:slideViewPr>
    <p:cSldViewPr>
      <p:cViewPr varScale="1">
        <p:scale>
          <a:sx n="68" d="100"/>
          <a:sy n="6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9C71-677E-4B75-851B-BB3DFCF993D5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14C7-C78E-426D-A2A0-73080B6FF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4C7-C78E-426D-A2A0-73080B6FF3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4C7-C78E-426D-A2A0-73080B6FF3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4C7-C78E-426D-A2A0-73080B6FF36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F36E5B-796B-4C60-B1FF-4638CBC65843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1E538B-FA0C-48E8-B3ED-76CDD6098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29600" cy="220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Дальнобойное слово «Сказки» М.Е.Салтыкова - Щедрина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Loner\Рабочий стол\IL9-F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2857520" cy="4143380"/>
          </a:xfrm>
          <a:prstGeom prst="ellipse">
            <a:avLst/>
          </a:prstGeom>
          <a:ln w="381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Loner\Рабочий стол\[LI7RK_9-01]_[IL_04]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9251">
            <a:off x="5555011" y="2578825"/>
            <a:ext cx="2714644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ирония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bg2">
                    <a:lumMod val="25000"/>
                  </a:schemeClr>
                </a:solidFill>
              </a:rPr>
              <a:t>Отрицательная оценка предмета или явления через его осмеяние.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Ирония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286280" cy="5357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-отдохни, дружок, только свей прежде веревочку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…к вечеру веревочка была готова. Этою веревкою генералы привязали мужичину к дереву, чтоб не убег, а сами легли спать.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G:\иллюстрации\[LI7RK_9-02]_[IL_01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фантастика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То, что основано на творческом воображении, на фантазии, художественном вымысле.</a:t>
            </a:r>
            <a:endParaRPr lang="ru-RU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Фантастика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00174"/>
            <a:ext cx="4429156" cy="5357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Жили да были два генерала, и так как оба были легкомысленны, то в скором времени, по щучьему велению, по моему хотению, очутились на необитаемом острове.</a:t>
            </a:r>
          </a:p>
          <a:p>
            <a:endParaRPr lang="ru-RU" dirty="0"/>
          </a:p>
        </p:txBody>
      </p:sp>
      <p:pic>
        <p:nvPicPr>
          <p:cNvPr id="3074" name="Picture 2" descr="G:\иллюстрации\[LI7RK_9-02]_[IL_03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164147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Гротеск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Предельное преувеличение, основанное на фантастике, на причудливом сочетании фантастического и реального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6600" b="1" i="1" dirty="0" smtClean="0">
                <a:solidFill>
                  <a:srgbClr val="C00000"/>
                </a:solidFill>
              </a:rPr>
              <a:t>Гротеск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500174"/>
            <a:ext cx="8143932" cy="5072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…в глазах их светился зловещий огонь, зубы стучали, из груди вылетало глухое рычание…генерал, который был учителем каллиграфии, откусил у товарища орден и немедленно проглотил.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Рисунки художника Н.Муратова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Loner\Рабочий стол\[LI7RK_9-02]_[IL_04]-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1928825" cy="4500594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[LI7RK_9-02]_[IL_04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1571635" cy="4500594"/>
          </a:xfrm>
          <a:prstGeom prst="rect">
            <a:avLst/>
          </a:prstGeom>
          <a:noFill/>
        </p:spPr>
      </p:pic>
      <p:pic>
        <p:nvPicPr>
          <p:cNvPr id="5" name="Picture 2" descr="C:\Documents and Settings\Loner\Рабочий стол\[LI7RK_9-02]_[IL_04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214842" cy="45005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 И Н К В Е Й 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600" b="1" i="1" dirty="0" smtClean="0"/>
              <a:t>Название          </a:t>
            </a:r>
            <a:r>
              <a:rPr lang="ru-RU" sz="3600" b="1" dirty="0" smtClean="0"/>
              <a:t>(существительное)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Описание       </a:t>
            </a:r>
            <a:r>
              <a:rPr lang="ru-RU" sz="3600" b="1" dirty="0" smtClean="0"/>
              <a:t>(прилагательное)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Действия          (глагол)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Чувство               (фраза)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Повторение сути (существительное)</a:t>
            </a:r>
            <a:endParaRPr lang="ru-RU" sz="3600" dirty="0" smtClean="0"/>
          </a:p>
          <a:p>
            <a:pPr>
              <a:buNone/>
            </a:pPr>
            <a:r>
              <a:rPr lang="ru-RU" b="1" i="1" dirty="0" smtClean="0"/>
              <a:t>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Фразы для четвертой строки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-…к … «фаланге великих насмешников»принадлежал…Салтыков-Щедрин.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-…я совсем не историю предаю осмеянию, а известный порядок вещей.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-Настоящий писатель-это то же, что древний пророк: он видит яснее, чем обычные люди.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 сожалению, общество не избавилось от пороков, которые  обличал  писатель в своем творчестве.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Задачи урока: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Дать сравнительные характеристики генералов, мужика в сказке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Выяснить художественные приемы М.Е.Салтыкова- Щедрина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Изучить понятие «гротеск»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Доказать актуальность сказки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Слово Щедрина</a:t>
            </a:r>
          </a:p>
          <a:p>
            <a:pPr algn="ctr">
              <a:buNone/>
            </a:pPr>
            <a:r>
              <a:rPr lang="ru-RU" sz="3600" b="1" i="1" dirty="0" smtClean="0"/>
              <a:t>            Дальнобойное, обжигающее</a:t>
            </a:r>
          </a:p>
          <a:p>
            <a:pPr algn="ctr">
              <a:buNone/>
            </a:pPr>
            <a:r>
              <a:rPr lang="ru-RU" sz="3600" b="1" i="1" dirty="0" smtClean="0"/>
              <a:t>  Ненавидит, презирает, обличает</a:t>
            </a:r>
          </a:p>
          <a:p>
            <a:pPr algn="ctr">
              <a:buNone/>
            </a:pPr>
            <a:r>
              <a:rPr lang="ru-RU" sz="3600" b="1" i="1" dirty="0" smtClean="0"/>
              <a:t>Изображая жизнь, его сатира переходила в трагедию.</a:t>
            </a:r>
          </a:p>
          <a:p>
            <a:pPr algn="ctr">
              <a:buNone/>
            </a:pPr>
            <a:r>
              <a:rPr lang="ru-RU" sz="3600" b="1" i="1" dirty="0" smtClean="0"/>
              <a:t>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Мудро!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Домашнее задание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Прочитать сказку «Дикий помещик», найти в ней приемы: гипербола, ирония, фантастика, гротеск.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scene3d>
              <a:camera prst="obliqueBottomRigh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dirty="0" smtClean="0"/>
              <a:t>Благодарю  за урок!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76200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 До свидания!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А.М.Горький писал: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«Щедрин шел в ногу с жизнью, ни на шаг не отставал от нее, он пристально смотрел в лицо ей и – горько пророчески хохотал надо всеми и всем»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Генералы                    Мужик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0720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G:\иллюстр\м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3709">
            <a:off x="-71507" y="1982352"/>
            <a:ext cx="5357887" cy="401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Опорный план.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143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1.Отношение к работе героев.</a:t>
            </a:r>
          </a:p>
          <a:p>
            <a:pPr>
              <a:buNone/>
            </a:pPr>
            <a:r>
              <a:rPr lang="ru-RU" sz="4000" b="1" dirty="0" smtClean="0"/>
              <a:t>2. Умны ли герои?</a:t>
            </a:r>
          </a:p>
          <a:p>
            <a:pPr>
              <a:buNone/>
            </a:pPr>
            <a:r>
              <a:rPr lang="ru-RU" sz="4000" b="1" dirty="0" smtClean="0"/>
              <a:t>3. Что умеют делать?</a:t>
            </a:r>
          </a:p>
          <a:p>
            <a:pPr>
              <a:buNone/>
            </a:pPr>
            <a:r>
              <a:rPr lang="ru-RU" sz="4000" b="1" dirty="0" smtClean="0"/>
              <a:t>4. Какими запасами знаний         обладают?</a:t>
            </a:r>
          </a:p>
          <a:p>
            <a:pPr>
              <a:buNone/>
            </a:pPr>
            <a:r>
              <a:rPr lang="ru-RU" sz="4000" b="1" dirty="0" smtClean="0"/>
              <a:t>5. Как  герои относятся к себе и другим?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Характеристика генералов и мужика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527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                </a:t>
                      </a:r>
                      <a:r>
                        <a:rPr lang="ru-RU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генералы</a:t>
                      </a:r>
                      <a:endParaRPr lang="ru-RU" sz="3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         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мужик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42197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ничего не умеют и не хотят делать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глупые( «ничего не понимали»)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2400" b="1" i="1" dirty="0" smtClean="0">
                          <a:solidFill>
                            <a:srgbClr val="00B0F0"/>
                          </a:solidFill>
                        </a:rPr>
                        <a:t>беспомощные</a:t>
                      </a:r>
                    </a:p>
                    <a:p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24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по сравнению с мужиком они цивилизованны( знают, что такое Вавилонская башня)</a:t>
                      </a:r>
                    </a:p>
                    <a:p>
                      <a:r>
                        <a:rPr lang="ru-RU" sz="2400" b="1" i="1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2400" b="1" i="1" baseline="0" dirty="0" smtClean="0">
                          <a:solidFill>
                            <a:srgbClr val="00B050"/>
                          </a:solidFill>
                        </a:rPr>
                        <a:t>не способны думать ни о ком, кроме как о себе</a:t>
                      </a:r>
                      <a:endParaRPr lang="ru-RU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-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 время занят работой</a:t>
                      </a:r>
                    </a:p>
                    <a:p>
                      <a:r>
                        <a:rPr lang="ru-RU" sz="1800" b="1" dirty="0" smtClean="0"/>
                        <a:t>-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глуп в некоторых ситуациях( сам свил веревку, которой его связали)</a:t>
                      </a:r>
                    </a:p>
                    <a:p>
                      <a:r>
                        <a:rPr lang="ru-RU" sz="1800" b="1" dirty="0" smtClean="0"/>
                        <a:t>-</a:t>
                      </a:r>
                      <a:r>
                        <a:rPr lang="ru-RU" sz="1800" b="1" dirty="0" smtClean="0">
                          <a:solidFill>
                            <a:srgbClr val="00B0F0"/>
                          </a:solidFill>
                        </a:rPr>
                        <a:t>мастер на все руки, сметлив</a:t>
                      </a:r>
                    </a:p>
                    <a:p>
                      <a:r>
                        <a:rPr lang="ru-RU" sz="1800" b="1" dirty="0" smtClean="0"/>
                        <a:t>-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обладает определенным запасом знаний( знает, как добыть огонь, как сделать силок,)</a:t>
                      </a:r>
                    </a:p>
                    <a:p>
                      <a:r>
                        <a:rPr lang="ru-RU" sz="1800" b="1" dirty="0" smtClean="0"/>
                        <a:t>-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генералов кормит самым лучшим, а себе почти ничего не берет( «нарвал генералам по десятку спелых яблок, а себе взял одно, кислое»)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B050"/>
                          </a:solidFill>
                        </a:rPr>
                        <a:t>-выполняет все желания генералов, во всем им подчиняется, покорен</a:t>
                      </a:r>
                      <a:endParaRPr lang="ru-RU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гипербола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bg2">
                    <a:lumMod val="25000"/>
                  </a:schemeClr>
                </a:solidFill>
              </a:rPr>
              <a:t>намеренное преувеличение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Гипербола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Прошел день, прошел другой; мужичина до того изловчился, что стал даже в пригоршне суп варить.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433</TotalTime>
  <Words>531</Words>
  <Application>Microsoft Office PowerPoint</Application>
  <PresentationFormat>Экран (4:3)</PresentationFormat>
  <Paragraphs>93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Дальнобойное слово «Сказки» М.Е.Салтыкова - Щедрина</vt:lpstr>
      <vt:lpstr>Задачи урока:</vt:lpstr>
      <vt:lpstr>А.М.Горький писал:</vt:lpstr>
      <vt:lpstr>Генералы                    Мужик</vt:lpstr>
      <vt:lpstr>Опорный план.</vt:lpstr>
      <vt:lpstr>Характеристика генералов и мужика</vt:lpstr>
      <vt:lpstr>Слайд 7</vt:lpstr>
      <vt:lpstr>гипербола</vt:lpstr>
      <vt:lpstr>Гипербола</vt:lpstr>
      <vt:lpstr>ирония</vt:lpstr>
      <vt:lpstr>Ирония</vt:lpstr>
      <vt:lpstr>фантастика</vt:lpstr>
      <vt:lpstr>Фантастика</vt:lpstr>
      <vt:lpstr>Гротеск</vt:lpstr>
      <vt:lpstr>Гротеск</vt:lpstr>
      <vt:lpstr>Рисунки художника Н.Муратова</vt:lpstr>
      <vt:lpstr>Слайд 17</vt:lpstr>
      <vt:lpstr>С И Н К В Е Й Н </vt:lpstr>
      <vt:lpstr>Фразы для четвертой строки синквейна</vt:lpstr>
      <vt:lpstr>Синквейн</vt:lpstr>
      <vt:lpstr>Домашнее задание</vt:lpstr>
      <vt:lpstr>Благодарю  за урок!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Дальнобойное слово «Сказки»М.Е.Салтыкова - Щедрина</dc:title>
  <dc:creator>Grey Wolf</dc:creator>
  <cp:lastModifiedBy>Admin</cp:lastModifiedBy>
  <cp:revision>76</cp:revision>
  <dcterms:created xsi:type="dcterms:W3CDTF">2010-01-18T20:27:51Z</dcterms:created>
  <dcterms:modified xsi:type="dcterms:W3CDTF">2010-01-24T20:17:44Z</dcterms:modified>
</cp:coreProperties>
</file>