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7" r:id="rId11"/>
    <p:sldId id="266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41" d="100"/>
          <a:sy n="41" d="100"/>
        </p:scale>
        <p:origin x="-9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11059">
            <a:off x="487417" y="737337"/>
            <a:ext cx="750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Урок-игра по теме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630534"/>
            <a:ext cx="4585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ОБЖ</a:t>
            </a:r>
          </a:p>
          <a:p>
            <a:r>
              <a:rPr lang="ru-RU" dirty="0" smtClean="0"/>
              <a:t>Федоровского района Саратовской области: </a:t>
            </a:r>
          </a:p>
          <a:p>
            <a:r>
              <a:rPr lang="ru-RU" dirty="0" smtClean="0"/>
              <a:t>Пашаева </a:t>
            </a:r>
            <a:r>
              <a:rPr lang="ru-RU" dirty="0" err="1" smtClean="0"/>
              <a:t>Хураман</a:t>
            </a:r>
            <a:r>
              <a:rPr lang="ru-RU" dirty="0" smtClean="0"/>
              <a:t> </a:t>
            </a:r>
            <a:r>
              <a:rPr lang="ru-RU" dirty="0" err="1" smtClean="0"/>
              <a:t>Саркеровна</a:t>
            </a:r>
            <a:endParaRPr lang="ru-RU" dirty="0"/>
          </a:p>
        </p:txBody>
      </p:sp>
      <p:pic>
        <p:nvPicPr>
          <p:cNvPr id="5" name="Рисунок 4" descr="EJpYszzdh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152110" cy="3501008"/>
          </a:xfrm>
          <a:prstGeom prst="rect">
            <a:avLst/>
          </a:prstGeom>
        </p:spPr>
      </p:pic>
      <p:pic>
        <p:nvPicPr>
          <p:cNvPr id="6" name="Рисунок 5" descr="1e67d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4048955" cy="44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07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21019">
            <a:off x="-150024" y="845300"/>
            <a:ext cx="5767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9488" y="1196752"/>
            <a:ext cx="594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Расставьте картинки  в правильном порядке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3"/>
            <a:ext cx="3375248" cy="2304256"/>
          </a:xfrm>
          <a:prstGeom prst="rect">
            <a:avLst/>
          </a:prstGeom>
        </p:spPr>
      </p:pic>
      <p:pic>
        <p:nvPicPr>
          <p:cNvPr id="5" name="Рисунок 4" descr="ф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3951362" cy="2729455"/>
          </a:xfrm>
          <a:prstGeom prst="rect">
            <a:avLst/>
          </a:prstGeom>
        </p:spPr>
      </p:pic>
      <p:pic>
        <p:nvPicPr>
          <p:cNvPr id="6" name="Рисунок 5" descr="фф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293096"/>
            <a:ext cx="3525631" cy="2420888"/>
          </a:xfrm>
          <a:prstGeom prst="rect">
            <a:avLst/>
          </a:prstGeom>
        </p:spPr>
      </p:pic>
      <p:pic>
        <p:nvPicPr>
          <p:cNvPr id="7" name="Рисунок 6" descr="ффф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424" y="4149080"/>
            <a:ext cx="400857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43720">
            <a:off x="-297441" y="1095636"/>
            <a:ext cx="693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КАПИТАНОВ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284984"/>
            <a:ext cx="7542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эвакуация?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содержимое  пожарного ящика?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продвигаться 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задымлённом помещении?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909" y="1945"/>
            <a:ext cx="832057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ЗАКОНЧИЛСЯ Урок ,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желаю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действовать в жизни так же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 игре.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ЗНАЙТЕ: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ваших руках!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99583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44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82902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Учебник «Основы безопасности жизнедеятельности»,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Смирнов А.Т., Хренников Б.О./ Под ред. Смирнова А.Т.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Яндекс-картинки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 урока: проверить знания по пожарной безопасности </a:t>
            </a:r>
            <a:r>
              <a:rPr lang="ru-RU" dirty="0"/>
              <a:t>в игровой форме </a:t>
            </a:r>
          </a:p>
        </p:txBody>
      </p:sp>
      <p:pic>
        <p:nvPicPr>
          <p:cNvPr id="3" name="Рисунок 2" descr="stend-pozharnaya-bezopas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1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17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90" y="404664"/>
            <a:ext cx="887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Объяснить учащимся правила проведения урока – игры.</a:t>
            </a:r>
          </a:p>
          <a:p>
            <a:r>
              <a:rPr lang="ru-RU" dirty="0" smtClean="0"/>
              <a:t>Разделить класс на две команды, выбрать капитанов, придумать название командам.</a:t>
            </a:r>
          </a:p>
          <a:p>
            <a:r>
              <a:rPr lang="ru-RU" dirty="0" smtClean="0"/>
              <a:t>Ответы не выкрикивать. Кто первым поднимет руку, тот отвечает. При не правильном ответе, право ответа переходит другой команде. </a:t>
            </a:r>
            <a:endParaRPr lang="ru-RU" dirty="0"/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7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48532">
            <a:off x="810" y="830992"/>
            <a:ext cx="66247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645024"/>
            <a:ext cx="6972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Номер пожарной службы «01», ответьте пожалуйста, почему?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Тебя друзья позвали гулять, что нужно сделать прежде чем уйти?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Можно ли при пожаре в доме выбивать окна?</a:t>
            </a:r>
          </a:p>
          <a:p>
            <a:pPr marL="342900" indent="-342900">
              <a:buAutoNum type="arabicPeriod"/>
            </a:pPr>
            <a:r>
              <a:rPr lang="ru-RU" dirty="0" smtClean="0"/>
              <a:t>Огонь отрезал вам путь к выходу, ваши действия?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Какие причины пожара вы знаете?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 вы думаете, от чего в основном гибнут люди на пожаре?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0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88549">
            <a:off x="65176" y="791361"/>
            <a:ext cx="50406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84984"/>
            <a:ext cx="87023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Шипит и злится, воды боится. С языком, а не лает, без зубов, а кусает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живет. Напоишь - умрет.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деревянном домике проживают гномики, уж такие добряки раздают всем огоньки.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огнем пылает. Тело тает и сгорает. Я полезной быть хочу. Лампы нет, я посвечу.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34373">
            <a:off x="105529" y="1059556"/>
            <a:ext cx="799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61" y="3285461"/>
            <a:ext cx="563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Команда: у вас загорелся утюг. Что вы будете делать?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Команда: что при этом делать нельзя?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61" y="4077072"/>
            <a:ext cx="571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Команда: человек в горящей одежде. Ваши действия?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Команда: чего делать нельзя?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69840"/>
            <a:ext cx="9144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 одежда на вас. Ваши действия и чего делать нельзя?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90671">
            <a:off x="-264355" y="965918"/>
            <a:ext cx="698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ПРЕДОТВРАТИ ПОЖАР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420888"/>
            <a:ext cx="630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Выписать все картинки, которые относятся к пожароопасным:</a:t>
            </a:r>
            <a:endParaRPr lang="ru-RU" dirty="0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3162300"/>
          </a:xfrm>
          <a:prstGeom prst="rect">
            <a:avLst/>
          </a:prstGeom>
        </p:spPr>
      </p:pic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" y="2505075"/>
            <a:ext cx="90201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6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80441">
            <a:off x="-195738" y="759457"/>
            <a:ext cx="50124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937" y="1988840"/>
            <a:ext cx="7608063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476672"/>
            <a:ext cx="414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Ответив на вопросы по горизонтали,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ключевое слово.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18402">
            <a:off x="-216735" y="1262319"/>
            <a:ext cx="8046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ВНИМАТЕЛЬНЫЙ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нарушения ПБ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Narushenie-pozharnoj-bezopasnosti-spal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3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25</cp:revision>
  <dcterms:created xsi:type="dcterms:W3CDTF">2020-08-20T06:19:48Z</dcterms:created>
  <dcterms:modified xsi:type="dcterms:W3CDTF">2020-08-20T19:58:21Z</dcterms:modified>
</cp:coreProperties>
</file>