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Новая папка\27c49279745f35c43fc425a1d47ebc92c0c428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Новая папка\Без названия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1600200"/>
            <a:ext cx="82296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Новая папка\Без названия (3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381999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ользователь\Desktop\Новая папка\Без названия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229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Новая папка\45953847-the-earth-from-space-ameri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3820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ользователь\Desktop\Новая папка\Artificial-satellite-blue-earth-space_iphone_320x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2296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Новая папка\depositphotos_54586297-stock-photo-ursa-maj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19263"/>
            <a:ext cx="8000999" cy="45291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ользователь\Desktop\Новая папка\depositphotos_68363805-stock-photo-shiny-comet-with-blue-t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83820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Пользователь\Desktop\Новая папка\images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84582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Пользователь\Desktop\Новая папка\images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82296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Пользователь\Desktop\Новая папка\sci-fi-black-hole-48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058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Новая папка\Без названия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47800"/>
            <a:ext cx="8153399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</Words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1 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2020-04-06T17:44:14Z</dcterms:created>
  <dcterms:modified xsi:type="dcterms:W3CDTF">2020-04-06T18:10:10Z</dcterms:modified>
</cp:coreProperties>
</file>