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70" r:id="rId6"/>
    <p:sldId id="262" r:id="rId7"/>
    <p:sldId id="263" r:id="rId8"/>
    <p:sldId id="265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8077200" y="3124200"/>
            <a:ext cx="4572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1600200"/>
            <a:ext cx="68630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Рефлексия учащихся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уроке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начальной школе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3.infourok.ru/uploads/ex/122e/000025b5-475e7a0b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2" y="609600"/>
            <a:ext cx="792479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fs00.infourok.ru/images/doc/212/241907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81534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рефлексия </a:t>
            </a:r>
            <a:r>
              <a:rPr lang="ru-RU" sz="4800" dirty="0" smtClean="0"/>
              <a:t>— это самоанализ, самооценка, "взгляд внутрь себя"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79792" cy="71596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Классификация рефлексии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43000" y="1143000"/>
            <a:ext cx="7620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Рефлексия настроения и эмоционального состояния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Рефлексия деятельности</a:t>
            </a: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Рефлексия содержания учебного материала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http://i09.fotocdn.net/s4/150/gallery_m/499/2409755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90600"/>
            <a:ext cx="2590800" cy="2068323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9331ff9e274e1f5c8af5528fa5ea625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2024599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5400" y="5334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Рефлексия настроения и эмоционального состояния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1676400"/>
            <a:ext cx="253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«Смайлики»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84664" y="1600200"/>
            <a:ext cx="2259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«Гномики»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7200" y="4800600"/>
            <a:ext cx="2517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«Солнышко»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0" y="6096000"/>
            <a:ext cx="4066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«Букет настроения»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C:\Users\дом\Desktop\IMG_20170321_1044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43275"/>
            <a:ext cx="2635529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s://im0-tub-ru.yandex.net/i?id=34eea8496e44f8d0efe0d574779cccd3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434" y="2209800"/>
            <a:ext cx="1993317" cy="2781300"/>
          </a:xfrm>
          <a:prstGeom prst="rect">
            <a:avLst/>
          </a:prstGeom>
          <a:noFill/>
        </p:spPr>
      </p:pic>
      <p:pic>
        <p:nvPicPr>
          <p:cNvPr id="30728" name="Picture 8" descr="https://im0-tub-ru.yandex.net/i?id=5e2fa5e71aaeaa7f2f98d0fb78b1a8ac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133600"/>
            <a:ext cx="1828800" cy="1219200"/>
          </a:xfrm>
          <a:prstGeom prst="rect">
            <a:avLst/>
          </a:prstGeom>
          <a:noFill/>
        </p:spPr>
      </p:pic>
      <p:pic>
        <p:nvPicPr>
          <p:cNvPr id="30730" name="Picture 10" descr="https://im0-tub-ru.yandex.net/i?id=71f90da891519ccdba043a17b7f3105c&amp;n=33&amp;h=215&amp;w=2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133600"/>
            <a:ext cx="1219199" cy="1219200"/>
          </a:xfrm>
          <a:prstGeom prst="rect">
            <a:avLst/>
          </a:prstGeom>
          <a:noFill/>
        </p:spPr>
      </p:pic>
      <p:pic>
        <p:nvPicPr>
          <p:cNvPr id="30732" name="Picture 12" descr="https://ds03.infourok.ru/uploads/ex/0ad8/0002f107-61f62a4f/hello_html_4ad31e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743200"/>
            <a:ext cx="2992519" cy="2065902"/>
          </a:xfrm>
          <a:prstGeom prst="rect">
            <a:avLst/>
          </a:prstGeom>
          <a:noFill/>
        </p:spPr>
      </p:pic>
      <p:pic>
        <p:nvPicPr>
          <p:cNvPr id="30734" name="Picture 14" descr="http://mandarin-shop.ru/images/cms/data/sredka/gerberi/350d41dc9dfd5ed49552bfa7ab72a0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58522" y="4991100"/>
            <a:ext cx="1585478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3.infourok.ru/uploads/ex/065f/00050f6e-2caab085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8077200" cy="605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l" rtl="0">
              <a:spcBef>
                <a:spcPct val="0"/>
              </a:spcBef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Рефлексия деятельности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2770" name="Picture 2" descr="http://bigslide.ru/images/31/30228/960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781800" cy="558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sana.ru/files/5471/573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709"/>
            <a:ext cx="7543800" cy="6604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дом\Desktop\IMG_20170321_113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05200"/>
            <a:ext cx="2514600" cy="3352800"/>
          </a:xfrm>
          <a:prstGeom prst="rect">
            <a:avLst/>
          </a:prstGeom>
          <a:noFill/>
        </p:spPr>
      </p:pic>
      <p:pic>
        <p:nvPicPr>
          <p:cNvPr id="34819" name="Picture 3" descr="C:\Users\дом\Desktop\IMG_20170321_113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2514600" cy="3352800"/>
          </a:xfrm>
          <a:prstGeom prst="rect">
            <a:avLst/>
          </a:prstGeom>
          <a:noFill/>
        </p:spPr>
      </p:pic>
      <p:pic>
        <p:nvPicPr>
          <p:cNvPr id="34821" name="Picture 5" descr="https://arhivurokov.ru/kopilka/uploads/user_file_563d77b39755a/img_user_file_563d77b39755a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200" y="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datas/pedagogika/Refleksija-uchaschikhsja/0012-012-Poe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1" y="0"/>
            <a:ext cx="80263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52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</vt:lpstr>
      <vt:lpstr>Слайд 2</vt:lpstr>
      <vt:lpstr>Классификация рефлексии</vt:lpstr>
      <vt:lpstr>Слайд 4</vt:lpstr>
      <vt:lpstr>Слайд 5</vt:lpstr>
      <vt:lpstr>Рефлексия деятельности 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Нияз</dc:creator>
  <cp:lastModifiedBy>Учитель</cp:lastModifiedBy>
  <cp:revision>11</cp:revision>
  <dcterms:created xsi:type="dcterms:W3CDTF">2017-03-21T18:26:33Z</dcterms:created>
  <dcterms:modified xsi:type="dcterms:W3CDTF">2018-02-20T07:52:49Z</dcterms:modified>
</cp:coreProperties>
</file>