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70" r:id="rId3"/>
    <p:sldId id="262" r:id="rId4"/>
    <p:sldId id="271" r:id="rId5"/>
    <p:sldId id="272" r:id="rId6"/>
    <p:sldId id="27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5" d="100"/>
          <a:sy n="105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332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6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2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9019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8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4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8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456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10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920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BEB806-4206-426A-8319-1A69C1DD9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Организмы царства грибы и лишайники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4E789B8-D27F-44A0-B9D1-66FB609F0A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в 9 классе</a:t>
            </a:r>
            <a:endParaRPr lang="ru-RU" alt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1010" y="4870764"/>
            <a:ext cx="3014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 биологии 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МОУ «СОШ № 64»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Ленинского района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г. Саратова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5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30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ru-RU" sz="27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«</a:t>
            </a:r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Организмы </a:t>
            </a:r>
            <a:r>
              <a:rPr lang="ru-RU" sz="27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царства грибы и </a:t>
            </a:r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лишайники»</a:t>
            </a:r>
            <a:r>
              <a:rPr lang="ru-RU" sz="27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7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547446"/>
            <a:ext cx="8370495" cy="4629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Цели: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Повторить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строение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признаки грибов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лишайников.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Обобщить  сведения об их 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многообразии и значении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природе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1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9B56DE-16EF-41BE-8497-4A820912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225" y="685800"/>
            <a:ext cx="8039476" cy="545471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§18. Работа с текстом «Организмы царства грибов и лишайников»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D1B9BF-55F8-4D4F-92C8-E26E1885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385" y="1475715"/>
            <a:ext cx="8084744" cy="439168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в парах: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1-ый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ряд.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Изучите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специфические свойства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грибов на с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78-79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2-ой ряд.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Изучите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многообразие и значение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грибов на с.79-80</a:t>
            </a:r>
            <a:endParaRPr lang="ru-RU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3-ий ряд.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Изучите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строение и жизнедеятельность л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ишайников на с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80</a:t>
            </a:r>
          </a:p>
        </p:txBody>
      </p:sp>
    </p:spTree>
    <p:extLst>
      <p:ext uri="{BB962C8B-B14F-4D97-AF65-F5344CB8AC3E}">
        <p14:creationId xmlns:p14="http://schemas.microsoft.com/office/powerpoint/2010/main" val="26382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33985"/>
            <a:ext cx="7886700" cy="55429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Эталон ответа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животные, грибы: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способны синтезировать органические вещества из неорганических;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клетки грибов не содержат хлорофилл;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качестве запас­ного питательного вещества накапливают гликоген, а не крахмал;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состав клеточной оболочки входит хитин (как у насекомых), а не  целлюлоза;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могут синтезировать мочевую кислоту.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они не передвигаются и не заглатывают пищу.</a:t>
            </a:r>
          </a:p>
        </p:txBody>
      </p:sp>
    </p:spTree>
    <p:extLst>
      <p:ext uri="{BB962C8B-B14F-4D97-AF65-F5344CB8AC3E}">
        <p14:creationId xmlns:p14="http://schemas.microsoft.com/office/powerpoint/2010/main" val="24334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65632"/>
            <a:ext cx="7886700" cy="5311331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Эталон ответа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растения, грибы имеют: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жесткую клеточную оболочку;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неограниченный рост;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неподвижны;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размножаются спорами; </a:t>
            </a:r>
          </a:p>
          <a:p>
            <a:pPr marL="285750" indent="-2857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питаются путем всасывания растворенных в воде питательных веществ.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они не зеленые, нет ни цветков, ни семян.</a:t>
            </a:r>
          </a:p>
        </p:txBody>
      </p:sp>
    </p:spTree>
    <p:extLst>
      <p:ext uri="{BB962C8B-B14F-4D97-AF65-F5344CB8AC3E}">
        <p14:creationId xmlns:p14="http://schemas.microsoft.com/office/powerpoint/2010/main" val="12550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Домашнее задание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Изучить §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  <a:p>
            <a:pPr marL="0" indent="0"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тветить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вопросы,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с.81. 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Выполнить задания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КИМов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25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6B4C5AC1-B48B-401D-A568-DF60E40E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68" y="1301361"/>
            <a:ext cx="7583403" cy="2852737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Спасибо за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внимание !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607131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1058</TotalTime>
  <Words>232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Обрезка</vt:lpstr>
      <vt:lpstr>«Организмы царства грибы и лишайники»</vt:lpstr>
      <vt:lpstr> Тема: «Организмы царства грибы и лишайники» </vt:lpstr>
      <vt:lpstr>§18. Работа с текстом «Организмы царства грибов и лишайников»  </vt:lpstr>
      <vt:lpstr>Презентация PowerPoint</vt:lpstr>
      <vt:lpstr>Презентация PowerPoint</vt:lpstr>
      <vt:lpstr>Домашнее задание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УчебныеПрезентации.рф</dc:creator>
  <cp:lastModifiedBy>Дом</cp:lastModifiedBy>
  <cp:revision>18</cp:revision>
  <dcterms:created xsi:type="dcterms:W3CDTF">2019-01-10T04:52:58Z</dcterms:created>
  <dcterms:modified xsi:type="dcterms:W3CDTF">2020-06-07T14:53:08Z</dcterms:modified>
</cp:coreProperties>
</file>