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872207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sz="3100" dirty="0">
                <a:latin typeface="Times New Roman"/>
                <a:ea typeface="Calibri"/>
                <a:cs typeface="Times New Roman"/>
              </a:rPr>
              <a:t>Международная конференция орнитологов</a:t>
            </a:r>
            <a:r>
              <a:rPr lang="ru-RU" sz="3100" dirty="0">
                <a:ea typeface="Calibri"/>
                <a:cs typeface="Times New Roman"/>
              </a:rPr>
              <a:t/>
            </a:r>
            <a:br>
              <a:rPr lang="ru-RU" sz="3100" dirty="0">
                <a:ea typeface="Calibri"/>
                <a:cs typeface="Times New Roman"/>
              </a:rPr>
            </a:br>
            <a:r>
              <a:rPr lang="en-US" sz="3100" dirty="0">
                <a:solidFill>
                  <a:srgbClr val="212121"/>
                </a:solidFill>
                <a:latin typeface="Times New Roman"/>
                <a:ea typeface="Calibri"/>
                <a:cs typeface="Times New Roman"/>
              </a:rPr>
              <a:t>International Conference of Ornithologists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564904"/>
            <a:ext cx="7776864" cy="3456384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«Проблемы сохранения биоразнообразия птиц планеты Земля»</a:t>
            </a:r>
            <a:endParaRPr lang="ru-RU" sz="20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i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"Problems of preserving the biodiversity of birds of planet Earth"</a:t>
            </a:r>
            <a:endParaRPr lang="ru-RU" sz="20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958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Великобритания   (</a:t>
            </a:r>
            <a:r>
              <a:rPr lang="en-US" b="1" i="1" dirty="0" smtClean="0"/>
              <a:t>Great </a:t>
            </a:r>
            <a:r>
              <a:rPr lang="en-US" b="1" i="1" dirty="0" smtClean="0"/>
              <a:t>Britain</a:t>
            </a:r>
            <a:r>
              <a:rPr lang="en-US" b="1" dirty="0" smtClean="0"/>
              <a:t>)</a:t>
            </a:r>
            <a:endParaRPr lang="ru-RU" b="1" dirty="0"/>
          </a:p>
        </p:txBody>
      </p:sp>
      <p:pic>
        <p:nvPicPr>
          <p:cNvPr id="5" name="Содержимое 4" descr="https://avatars.mds.yandex.net/get-pdb/1058492/20061585-e5f3-4d2a-9c0b-b88c21abeb3c/s1200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165600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img-6.photosight.ru/6cf/3673686_large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86116" y="857232"/>
            <a:ext cx="585788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/>
          <a:lstStyle/>
          <a:p>
            <a:pPr algn="l"/>
            <a:r>
              <a:rPr lang="ru-RU" b="1" dirty="0" smtClean="0"/>
              <a:t>Россия (</a:t>
            </a:r>
            <a:r>
              <a:rPr lang="en-US" b="1" dirty="0" smtClean="0"/>
              <a:t>Russia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5" name="Содержимое 4" descr="https://w-dog.ru/wallpapers/5/7/434858022415077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3315"/>
            <a:ext cx="5429256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komotoz.ru/photo/zhivotnye/images/zhuravli/seryj_zhuravl_03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071546"/>
            <a:ext cx="528638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/>
          <a:lstStyle/>
          <a:p>
            <a:r>
              <a:rPr lang="ru-RU" b="1" dirty="0" smtClean="0"/>
              <a:t>Германия (</a:t>
            </a:r>
            <a:r>
              <a:rPr lang="en-US" b="1" dirty="0" smtClean="0"/>
              <a:t>Deutschland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5" name="Содержимое 4" descr="https://media.gettyimages.com/photos/male-and-female-white-stork-picture-id488891595?b=1&amp;k=6&amp;m=488891595&amp;s=612x612&amp;w=0&amp;h=om7ViJES5aNJ4P9ocQ4Ns7ZcEx3jxwMlNBz0SiNnqHE=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435768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s1.fotokto.ru/photo/full/54/548096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285860"/>
            <a:ext cx="478631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photocentra.ru/images/main48/485563_main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857628"/>
            <a:ext cx="542928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s://cdn.eksmo.ru/v2/ITD000000000318835/COVER/cover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4976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s://cdn.eksmo.ru/v2/ITD000000000242821/COVER/cover3d1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1137" y="0"/>
            <a:ext cx="34428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novobzor.ru/1132527/1137924/1137955/1138103/1138204/1138256/22781819/1007933753.jpg"/>
          <p:cNvPicPr/>
          <p:nvPr/>
        </p:nvPicPr>
        <p:blipFill>
          <a:blip r:embed="rId4"/>
          <a:srcRect l="1897" t="24166" r="1897" b="21706"/>
          <a:stretch>
            <a:fillRect/>
          </a:stretch>
        </p:blipFill>
        <p:spPr bwMode="auto">
          <a:xfrm>
            <a:off x="1357290" y="3714728"/>
            <a:ext cx="5715040" cy="314327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/>
          <a:lstStyle/>
          <a:p>
            <a:pPr algn="r"/>
            <a:r>
              <a:rPr lang="ru-RU" b="1" dirty="0" smtClean="0"/>
              <a:t>Австралия</a:t>
            </a:r>
            <a:br>
              <a:rPr lang="ru-RU" b="1" dirty="0" smtClean="0"/>
            </a:br>
            <a:r>
              <a:rPr lang="ru-RU" b="1" dirty="0" smtClean="0"/>
              <a:t>(</a:t>
            </a:r>
            <a:r>
              <a:rPr lang="en-US" b="1" dirty="0" smtClean="0"/>
              <a:t>Australia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4" name="Содержимое 3" descr="http://wallpapertop.net/wp-content/uploads/2017/10/Emu%20for%20desktop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928934"/>
            <a:ext cx="5357818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c.pxhere.com/photos/52/df/emu_head_bill_bird_animal_dromaiidae_dromaius_flightless_laufvogel-1148452.jpg!d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45720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avatars.mds.yandex.net/get-pdb/1220848/876db35d-ea81-4bd9-a2ea-b293d15cb2fc/s1200?webp=false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501122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ru-RU" b="1" dirty="0" smtClean="0"/>
              <a:t>США (</a:t>
            </a:r>
            <a:r>
              <a:rPr lang="en-US" b="1" dirty="0" smtClean="0"/>
              <a:t>United States of </a:t>
            </a:r>
            <a:r>
              <a:rPr lang="en-US" b="1" dirty="0" smtClean="0"/>
              <a:t>America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5" name="Содержимое 4" descr="http://itd2.mycdn.me/image?id=876567986828&amp;t=20&amp;plc=WEB&amp;tkn=*v32hMiKku7YTzrbWzA-YvCBieek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57142"/>
            <a:ext cx="4038600" cy="26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s://cdn1.flamp.ru/6b03a9f30e27a3763b6b91b530cd837a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43240" y="928670"/>
            <a:ext cx="600076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5klass.net/datas/okruzhajuschij-mir/Okhrana-zhivotnykh-3-klass/0008-008-Kak-prekrasen-etot-mir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715435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cs typeface="Aharoni" pitchFamily="2" charset="-79"/>
              </a:rPr>
              <a:t>Добра и мира всем!</a:t>
            </a:r>
            <a:endParaRPr lang="ru-RU" b="1" dirty="0">
              <a:cs typeface="Aharoni" pitchFamily="2" charset="-79"/>
            </a:endParaRPr>
          </a:p>
        </p:txBody>
      </p:sp>
      <p:pic>
        <p:nvPicPr>
          <p:cNvPr id="4" name="Содержимое 3" descr="http://www.duskyswondersite.com/wp-content/uploads/2013/10/birds-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871543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" y="0"/>
            <a:ext cx="4279404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71168"/>
            <a:ext cx="4283968" cy="285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609" y="0"/>
            <a:ext cx="5257391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967" y="3356992"/>
            <a:ext cx="5280555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029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2453" y="-19594"/>
            <a:ext cx="5171547" cy="27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36913"/>
            <a:ext cx="4173392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5587" y="3067882"/>
            <a:ext cx="5078413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6349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390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390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0"/>
            <a:ext cx="5148064" cy="594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387" y="3846928"/>
            <a:ext cx="4585387" cy="301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3295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ttps://404store.com/2017/03/21/33387390351_89faef76ff_b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6673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faunazoo.ru/wp-content/uploads/2017/06/%D0%9A%D0%BE%D0%BB%D0%B8%D0%B1%D1%80%D0%B8-%D1%84%D0%BE%D1%82%D0%BE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358245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s://cdn.fishki.net/upload/post/201408/12/1293051/1_img_5713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00052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s://avatars.mds.yandex.net/get-pdb/872807/153efa80-ead1-437e-b1ed-835a9d6938f6/s1200?webp=false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071546"/>
            <a:ext cx="5072066" cy="464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petshoptop.ru/media/d4/69/ed/d469ed09ae8127bedd31f9254c0e2c13/580fda5117ff8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79104" y="2332037"/>
            <a:ext cx="526489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ds04.infourok.ru/uploads/ex/05bd/000e9834-8038768a/1/img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4071933" cy="314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avatars.mds.yandex.net/get-pdb/1366830/8d4a60ef-a304-4975-b86f-97f97ea56eb7/s1200?webp=false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4399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49</Words>
  <Application>Microsoft Office PowerPoint</Application>
  <PresentationFormat>Экран (4:3)</PresentationFormat>
  <Paragraphs>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Международная конференция орнитологов International Conference of Ornithologists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Великобритания   (Great Britain)</vt:lpstr>
      <vt:lpstr>Россия (Russia)</vt:lpstr>
      <vt:lpstr>Германия (Deutschland)</vt:lpstr>
      <vt:lpstr>Слайд 13</vt:lpstr>
      <vt:lpstr>Австралия (Australia)</vt:lpstr>
      <vt:lpstr>Слайд 15</vt:lpstr>
      <vt:lpstr>США (United States of America)</vt:lpstr>
      <vt:lpstr>Слайд 17</vt:lpstr>
      <vt:lpstr>Добра и мира всем!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Международная конференция орнитологов International Conference of Ornithologists </dc:title>
  <dc:creator>биолог</dc:creator>
  <cp:lastModifiedBy>1</cp:lastModifiedBy>
  <cp:revision>13</cp:revision>
  <dcterms:created xsi:type="dcterms:W3CDTF">2019-04-19T12:56:10Z</dcterms:created>
  <dcterms:modified xsi:type="dcterms:W3CDTF">2019-04-19T18:04:36Z</dcterms:modified>
</cp:coreProperties>
</file>