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75" r:id="rId12"/>
    <p:sldId id="276" r:id="rId13"/>
    <p:sldId id="266" r:id="rId14"/>
    <p:sldId id="267" r:id="rId15"/>
    <p:sldId id="268" r:id="rId16"/>
    <p:sldId id="271" r:id="rId17"/>
    <p:sldId id="272" r:id="rId18"/>
    <p:sldId id="269" r:id="rId19"/>
    <p:sldId id="273" r:id="rId20"/>
    <p:sldId id="274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B29A-18EC-42E1-9AE7-FA381068676B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BB8E-C72E-4476-A4B8-42524EBA23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Передача объёма предмета шарообразной и конусной формы с помощью цвета.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1752600"/>
          </a:xfrm>
        </p:spPr>
        <p:txBody>
          <a:bodyPr>
            <a:normAutofit/>
          </a:bodyPr>
          <a:lstStyle/>
          <a:p>
            <a:r>
              <a:rPr lang="ru-RU" sz="1600" dirty="0"/>
              <a:t>Методическая разработка урока для дистанционного обучения </a:t>
            </a:r>
          </a:p>
          <a:p>
            <a:r>
              <a:rPr lang="ru-RU" sz="1600" dirty="0"/>
              <a:t>по предмету  «живопись» для 2 класса ДШИ.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30120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Выполнила: преподаватель МБУДО «ДШИ№1 ЭМР» </a:t>
            </a:r>
            <a:r>
              <a:rPr lang="ru-RU" dirty="0" err="1"/>
              <a:t>Славнова</a:t>
            </a:r>
            <a:r>
              <a:rPr lang="ru-RU" dirty="0"/>
              <a:t> М.А.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Y5KVKsh6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532440" cy="6849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Затем выполните рисунок груши на листе бумаги. Изобразите падающую тень. Разделите предмет на квадратики по форме предмета. Отметьте все элементы светотени. Затем приступайте к живописному решению, подбирая для каждого квадратика свой оттенок, постепенно затемняя оттенки по мере приближения к тени.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NJIBo0jdYQ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539552" y="0"/>
            <a:ext cx="81576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Q3eG7uuB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84576" cy="6912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учащихся 2 класса преподавателя </a:t>
            </a:r>
            <a:r>
              <a:rPr lang="ru-RU" dirty="0" err="1" smtClean="0"/>
              <a:t>Славновой</a:t>
            </a:r>
            <a:r>
              <a:rPr lang="ru-RU" dirty="0" smtClean="0"/>
              <a:t> М.А.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O6--qgCy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998" y="1556793"/>
            <a:ext cx="4393510" cy="3384376"/>
          </a:xfrm>
        </p:spPr>
      </p:pic>
      <p:pic>
        <p:nvPicPr>
          <p:cNvPr id="5" name="Рисунок 4" descr="z_4L1xl3B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852073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5157192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Дьяченко Кристина 12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QVzR3k_YI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981264" cy="5092470"/>
          </a:xfrm>
        </p:spPr>
      </p:pic>
      <p:pic>
        <p:nvPicPr>
          <p:cNvPr id="1028" name="Picture 4" descr="C:\Users\Марина\Desktop\дши\FCTVoBu4V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00590"/>
            <a:ext cx="3834426" cy="51125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6093296"/>
            <a:ext cx="315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Головачёва </a:t>
            </a:r>
            <a:r>
              <a:rPr lang="ru-RU" dirty="0" err="1" smtClean="0"/>
              <a:t>Капитолина</a:t>
            </a:r>
            <a:r>
              <a:rPr lang="ru-RU" dirty="0" smtClean="0"/>
              <a:t> 11 лет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021288"/>
            <a:ext cx="27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Чалусова</a:t>
            </a:r>
            <a:r>
              <a:rPr lang="ru-RU" dirty="0" smtClean="0"/>
              <a:t> Анастасия 13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JKC4wC15h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268761"/>
            <a:ext cx="4673948" cy="3600400"/>
          </a:xfrm>
        </p:spPr>
      </p:pic>
      <p:sp>
        <p:nvSpPr>
          <p:cNvPr id="5" name="TextBox 4"/>
          <p:cNvSpPr txBox="1"/>
          <p:nvPr/>
        </p:nvSpPr>
        <p:spPr>
          <a:xfrm>
            <a:off x="6228184" y="6237312"/>
            <a:ext cx="25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Прыткова</a:t>
            </a:r>
            <a:r>
              <a:rPr lang="ru-RU" dirty="0" smtClean="0"/>
              <a:t> Ксения 14 лет</a:t>
            </a:r>
            <a:endParaRPr lang="ru-RU" dirty="0"/>
          </a:p>
        </p:txBody>
      </p:sp>
      <p:pic>
        <p:nvPicPr>
          <p:cNvPr id="6" name="Рисунок 5" descr="DY18xVr4d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4089943" cy="36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013176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Копирование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013176"/>
            <a:ext cx="195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Итоговое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-YpDzf5_h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46040"/>
            <a:ext cx="4211960" cy="4211960"/>
          </a:xfrm>
          <a:prstGeom prst="rect">
            <a:avLst/>
          </a:prstGeom>
        </p:spPr>
      </p:pic>
      <p:pic>
        <p:nvPicPr>
          <p:cNvPr id="6" name="Рисунок 5" descr="zsgL8omAmv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3073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412776"/>
            <a:ext cx="26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Юдина Валентина 14 лет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661248"/>
            <a:ext cx="238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Хагай</a:t>
            </a:r>
            <a:r>
              <a:rPr lang="ru-RU" dirty="0" smtClean="0"/>
              <a:t> Вероника 13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Первый этап – это копирование.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FMDDeWeCu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20888"/>
            <a:ext cx="2758794" cy="2736304"/>
          </a:xfrm>
          <a:prstGeom prst="rect">
            <a:avLst/>
          </a:prstGeom>
        </p:spPr>
      </p:pic>
      <p:pic>
        <p:nvPicPr>
          <p:cNvPr id="6" name="Рисунок 5" descr="GM53r8zP9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2664296" cy="2874540"/>
          </a:xfrm>
          <a:prstGeom prst="rect">
            <a:avLst/>
          </a:prstGeom>
        </p:spPr>
      </p:pic>
      <p:pic>
        <p:nvPicPr>
          <p:cNvPr id="8" name="Рисунок 7" descr="jSW46NKnHk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20888"/>
            <a:ext cx="2736304" cy="2750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980728"/>
            <a:ext cx="712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Учащимся предлагается выбрать один из предложенных образцов и выполнить копирование.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i7nzcaLu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0158" y="836712"/>
            <a:ext cx="3618402" cy="4824536"/>
          </a:xfrm>
        </p:spPr>
      </p:pic>
      <p:pic>
        <p:nvPicPr>
          <p:cNvPr id="4" name="Picture 2" descr="C:\Users\Марина\Desktop\дши\4FKxtj_CV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639659" cy="4824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6093296"/>
            <a:ext cx="262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Мурашева</a:t>
            </a:r>
            <a:r>
              <a:rPr lang="ru-RU" dirty="0" smtClean="0"/>
              <a:t> Ксения 12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YXy5YPh3p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t="10621" b="9723"/>
          <a:stretch>
            <a:fillRect/>
          </a:stretch>
        </p:blipFill>
        <p:spPr>
          <a:xfrm>
            <a:off x="4639798" y="980728"/>
            <a:ext cx="4271341" cy="4536504"/>
          </a:xfrm>
        </p:spPr>
      </p:pic>
      <p:pic>
        <p:nvPicPr>
          <p:cNvPr id="5" name="Рисунок 4" descr="cb9ljkMSB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248472" cy="4536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6309320"/>
            <a:ext cx="267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Руденко Виктория 13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xnYN7mvj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3096344" cy="3096344"/>
          </a:xfrm>
          <a:prstGeom prst="rect">
            <a:avLst/>
          </a:prstGeom>
        </p:spPr>
      </p:pic>
      <p:pic>
        <p:nvPicPr>
          <p:cNvPr id="5" name="Рисунок 4" descr="H1dF2agJZ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2633675" cy="2592288"/>
          </a:xfrm>
          <a:prstGeom prst="rect">
            <a:avLst/>
          </a:prstGeom>
        </p:spPr>
      </p:pic>
      <p:pic>
        <p:nvPicPr>
          <p:cNvPr id="6" name="Рисунок 5" descr="tjvBDkEfS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3" y="3272598"/>
            <a:ext cx="3096344" cy="3108729"/>
          </a:xfrm>
          <a:prstGeom prst="rect">
            <a:avLst/>
          </a:prstGeom>
        </p:spPr>
      </p:pic>
      <p:pic>
        <p:nvPicPr>
          <p:cNvPr id="7" name="Рисунок 6" descr="VgRIowSlC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3379" y="260648"/>
            <a:ext cx="2585086" cy="2592287"/>
          </a:xfrm>
          <a:prstGeom prst="rect">
            <a:avLst/>
          </a:prstGeom>
        </p:spPr>
      </p:pic>
      <p:pic>
        <p:nvPicPr>
          <p:cNvPr id="8" name="Рисунок 7" descr="vlCG5lcw0J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256348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Второй этап – это работа с натуры.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Разместите на постановочном месте небольшой натюрморт, состоящий из 1 яблока на нейтральном, желательно белом фоне. Выставите освещение таким образом, чтобы хорошо были видны все элементы светотени.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/>
          <a:srcRect l="6688" t="9051" r="5901" b="3801"/>
          <a:stretch>
            <a:fillRect/>
          </a:stretch>
        </p:blipFill>
        <p:spPr>
          <a:xfrm>
            <a:off x="-27540" y="0"/>
            <a:ext cx="917154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48691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Распределение светотени на шарообразной и конусной форме.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x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4104456" cy="4104456"/>
          </a:xfrm>
        </p:spPr>
      </p:pic>
      <p:pic>
        <p:nvPicPr>
          <p:cNvPr id="5" name="Рисунок 4" descr="9815aa60d205f2817526a263497b8a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260591"/>
            <a:ext cx="3888432" cy="418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ru-RU" dirty="0"/>
              <a:t>Затем выполните рисунок яблока на листе бумаги. Изобразите падающую тень. Разделите предмет на квадратики по форме предмета. Отметьте все элементы светотени. Затем приступайте к живописному решению, подбирая для каждого квадратика свой оттенок, постепенно затемняя оттенки по мере приближения к тени.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xS8x_9uCh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245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Передача объёма предмета шарообразной и конусной формы с помощью цвета. </vt:lpstr>
      <vt:lpstr>Первый этап – это копирование.  </vt:lpstr>
      <vt:lpstr>Слайд 3</vt:lpstr>
      <vt:lpstr>Второй этап – это работа с натуры.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  <vt:lpstr>Слайд 13</vt:lpstr>
      <vt:lpstr>Слайд 14</vt:lpstr>
      <vt:lpstr>Работы учащихся 2 класса преподавателя Славновой М.А.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объёма предмета шарообразной и конусной формы с помощью цвета.</dc:title>
  <dc:creator>Марина</dc:creator>
  <cp:lastModifiedBy>Марина</cp:lastModifiedBy>
  <cp:revision>6</cp:revision>
  <dcterms:created xsi:type="dcterms:W3CDTF">2020-06-27T09:29:04Z</dcterms:created>
  <dcterms:modified xsi:type="dcterms:W3CDTF">2020-06-27T10:25:24Z</dcterms:modified>
</cp:coreProperties>
</file>