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59" r:id="rId4"/>
    <p:sldId id="262" r:id="rId5"/>
    <p:sldId id="263" r:id="rId6"/>
    <p:sldId id="264" r:id="rId7"/>
    <p:sldId id="265" r:id="rId8"/>
    <p:sldId id="271" r:id="rId9"/>
    <p:sldId id="266" r:id="rId10"/>
    <p:sldId id="267" r:id="rId11"/>
    <p:sldId id="269" r:id="rId12"/>
    <p:sldId id="272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E31D5-6EF6-441B-986A-AE31418490C5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56BA-4FC4-4636-86B8-652D4B7EF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0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4B07A-3440-45C1-94A4-739007EBD5BE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E38B7-D696-43EE-AE51-09C9F8214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0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16835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/>
              <a:t>Метапредметный</a:t>
            </a:r>
            <a:r>
              <a:rPr lang="ru-RU" sz="4800" b="1" dirty="0" smtClean="0"/>
              <a:t> </a:t>
            </a:r>
            <a:r>
              <a:rPr lang="ru-RU" sz="4800" b="1" dirty="0" smtClean="0"/>
              <a:t>урок-проект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160394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smtClean="0"/>
              <a:t>Учитель начальных классов </a:t>
            </a:r>
          </a:p>
          <a:p>
            <a:pPr algn="ctr"/>
            <a:r>
              <a:rPr lang="ru-RU" sz="2400" b="1" i="1" smtClean="0"/>
              <a:t>МАОУ «Лицей «Солярис»</a:t>
            </a:r>
          </a:p>
          <a:p>
            <a:pPr algn="ctr"/>
            <a:r>
              <a:rPr lang="ru-RU" sz="2400" b="1" i="1" smtClean="0"/>
              <a:t>Малянова Ольга Рафиковна</a:t>
            </a:r>
            <a:endParaRPr lang="ru-RU" sz="2400" b="1" i="1"/>
          </a:p>
        </p:txBody>
      </p:sp>
    </p:spTree>
    <p:extLst>
      <p:ext uri="{BB962C8B-B14F-4D97-AF65-F5344CB8AC3E}">
        <p14:creationId xmlns:p14="http://schemas.microsoft.com/office/powerpoint/2010/main" val="10314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smtClean="0"/>
              <a:t>«Шли солдаты на войну»</a:t>
            </a:r>
            <a:br>
              <a:rPr lang="ru-RU" sz="2800" smtClean="0"/>
            </a:br>
            <a:r>
              <a:rPr lang="ru-RU" sz="2800" smtClean="0"/>
              <a:t>Слова и музыка И. Русских</a:t>
            </a:r>
            <a:endParaRPr lang="ru-RU" sz="2800"/>
          </a:p>
        </p:txBody>
      </p:sp>
      <p:pic>
        <p:nvPicPr>
          <p:cNvPr id="4" name="физминутк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3633788"/>
            <a:ext cx="609600" cy="609600"/>
          </a:xfrm>
        </p:spPr>
      </p:pic>
      <p:pic>
        <p:nvPicPr>
          <p:cNvPr id="2050" name="Picture 2" descr="C:\Users\user\Downloads\Великая-отечественная-вой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200800" cy="45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физминутк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436.144" end="1284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200" y="163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0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518457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мономет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2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существительное - ПОБЕДА</a:t>
            </a:r>
          </a:p>
          <a:p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прилагательных - ?</a:t>
            </a:r>
          </a:p>
          <a:p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глагола - ?</a:t>
            </a:r>
          </a:p>
          <a:p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предложение (фраза, высказывание, строчка из стихотворения) - ?</a:t>
            </a:r>
          </a:p>
        </p:txBody>
      </p:sp>
    </p:spTree>
    <p:extLst>
      <p:ext uri="{BB962C8B-B14F-4D97-AF65-F5344CB8AC3E}">
        <p14:creationId xmlns:p14="http://schemas.microsoft.com/office/powerpoint/2010/main" val="6791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a-60e7f4211d2060aacaa477a9a3bd0e743bb952bb2b4cbe588a5de1279f8e0028_1ae867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4" y="260648"/>
            <a:ext cx="883298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1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039993"/>
            <a:ext cx="1024216" cy="153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Соединительная линия уступом 4"/>
          <p:cNvCxnSpPr/>
          <p:nvPr/>
        </p:nvCxnSpPr>
        <p:spPr>
          <a:xfrm rot="5400000" flipH="1" flipV="1">
            <a:off x="1511660" y="4113076"/>
            <a:ext cx="1440160" cy="93610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30698"/>
            <a:ext cx="102393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2" y="1565523"/>
            <a:ext cx="102393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594349" y="1565523"/>
            <a:ext cx="2434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547664" y="2060848"/>
            <a:ext cx="11521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3" y="3095872"/>
            <a:ext cx="936104" cy="1754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1124744"/>
            <a:ext cx="144016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28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2967334"/>
            <a:ext cx="93610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ru-RU" sz="54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ru-RU" sz="54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9" y="3095871"/>
            <a:ext cx="9361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</a:t>
            </a:r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9794" y="2967335"/>
            <a:ext cx="9361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7" y="2967335"/>
            <a:ext cx="10239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</a:t>
            </a:r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69673" y="1700808"/>
            <a:ext cx="152646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9366" y="2967335"/>
            <a:ext cx="3781026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150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ru-RU" sz="150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2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449825"/>
              </p:ext>
            </p:extLst>
          </p:nvPr>
        </p:nvGraphicFramePr>
        <p:xfrm>
          <a:off x="395536" y="1600200"/>
          <a:ext cx="4104456" cy="1219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  <a:gridCol w="648072"/>
                <a:gridCol w="576064"/>
              </a:tblGrid>
              <a:tr h="370840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22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smtClean="0"/>
                        <a:t>В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Л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К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306128"/>
              </p:ext>
            </p:extLst>
          </p:nvPr>
        </p:nvGraphicFramePr>
        <p:xfrm>
          <a:off x="395536" y="3001889"/>
          <a:ext cx="7704856" cy="11582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86154"/>
                <a:gridCol w="586154"/>
                <a:gridCol w="586154"/>
                <a:gridCol w="586154"/>
                <a:gridCol w="586154"/>
                <a:gridCol w="586154"/>
                <a:gridCol w="586154"/>
                <a:gridCol w="649450"/>
                <a:gridCol w="648072"/>
                <a:gridCol w="576064"/>
                <a:gridCol w="576064"/>
                <a:gridCol w="576064"/>
                <a:gridCol w="576064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smtClean="0"/>
                        <a:t>89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22</a:t>
                      </a:r>
                      <a:endParaRPr lang="ru-RU" sz="2400" dirty="0"/>
                    </a:p>
                  </a:txBody>
                  <a:tcPr/>
                </a:tc>
              </a:tr>
              <a:tr h="595888"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Т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Ч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С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Т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В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Н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Н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209185"/>
              </p:ext>
            </p:extLst>
          </p:nvPr>
        </p:nvGraphicFramePr>
        <p:xfrm>
          <a:off x="395536" y="4437112"/>
          <a:ext cx="2880320" cy="1158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6064"/>
                <a:gridCol w="576064"/>
                <a:gridCol w="576064"/>
                <a:gridCol w="576064"/>
                <a:gridCol w="576064"/>
              </a:tblGrid>
              <a:tr h="451089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49</a:t>
                      </a:r>
                      <a:endParaRPr lang="ru-RU" sz="2400" dirty="0"/>
                    </a:p>
                  </a:txBody>
                  <a:tcPr/>
                </a:tc>
              </a:tr>
              <a:tr h="633968">
                <a:tc>
                  <a:txBody>
                    <a:bodyPr/>
                    <a:lstStyle/>
                    <a:p>
                      <a:r>
                        <a:rPr lang="ru-RU" sz="4000" smtClean="0"/>
                        <a:t>В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Й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smtClean="0"/>
                        <a:t>Н</a:t>
                      </a:r>
                      <a:endParaRPr lang="ru-RU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635896" y="4752057"/>
            <a:ext cx="43204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100-55                    39+41</a:t>
            </a:r>
            <a:endParaRPr lang="ru-RU" sz="2800" dirty="0"/>
          </a:p>
          <a:p>
            <a:r>
              <a:rPr lang="ru-RU" sz="2800" dirty="0" smtClean="0"/>
              <a:t>45-23                      55+34</a:t>
            </a:r>
            <a:endParaRPr lang="ru-RU" sz="2800" dirty="0"/>
          </a:p>
          <a:p>
            <a:r>
              <a:rPr lang="ru-RU" sz="2800" dirty="0" smtClean="0"/>
              <a:t>38+11</a:t>
            </a:r>
            <a:endParaRPr lang="ru-RU" sz="2800" dirty="0"/>
          </a:p>
          <a:p>
            <a:r>
              <a:rPr lang="ru-RU" sz="3200" dirty="0" smtClean="0"/>
              <a:t>                     </a:t>
            </a:r>
            <a:endParaRPr lang="ru-RU" sz="32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015051"/>
              </p:ext>
            </p:extLst>
          </p:nvPr>
        </p:nvGraphicFramePr>
        <p:xfrm>
          <a:off x="1524000" y="332656"/>
          <a:ext cx="6096000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45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80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22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89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49</a:t>
                      </a:r>
                      <a:endParaRPr lang="ru-RU" sz="32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3200" smtClean="0"/>
                        <a:t>И</a:t>
                      </a:r>
                      <a:endParaRPr lang="ru-RU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smtClean="0"/>
                        <a:t>0</a:t>
                      </a:r>
                      <a:endParaRPr lang="ru-RU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smtClean="0"/>
                        <a:t>Я</a:t>
                      </a:r>
                      <a:endParaRPr lang="ru-RU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smtClean="0"/>
                        <a:t>Е</a:t>
                      </a:r>
                      <a:endParaRPr lang="ru-RU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smtClean="0"/>
                        <a:t>А</a:t>
                      </a:r>
                      <a:endParaRPr lang="ru-RU" sz="320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2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Картинка ВОВ</a:t>
            </a:r>
          </a:p>
          <a:p>
            <a:r>
              <a:rPr lang="ru-RU" smtClean="0"/>
              <a:t>Годы войны</a:t>
            </a:r>
            <a:endParaRPr lang="ru-RU"/>
          </a:p>
        </p:txBody>
      </p:sp>
      <p:pic>
        <p:nvPicPr>
          <p:cNvPr id="1026" name="Picture 2" descr="C:\Users\user\Downloads\123695881_19411501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632848" cy="59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Левита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415.8432" end="187262.42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9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5594349" y="1565523"/>
            <a:ext cx="2434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547664" y="2060848"/>
            <a:ext cx="115212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3" y="3095872"/>
            <a:ext cx="936104" cy="1754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1124744"/>
            <a:ext cx="144016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788368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75 лет со Дня Великой Победы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71518"/>
            <a:ext cx="770485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Цель проекта: </a:t>
            </a:r>
          </a:p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сохранить память о великом подвиге народа в Великой Отечественной войне 1941-1945 г.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810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52600"/>
            <a:ext cx="8568952" cy="4373563"/>
          </a:xfrm>
        </p:spPr>
        <p:txBody>
          <a:bodyPr>
            <a:normAutofit fontScale="925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ВСПОМНИТЬ о…. войне</a:t>
            </a:r>
          </a:p>
          <a:p>
            <a:endParaRPr lang="ru-RU" sz="3600" dirty="0">
              <a:solidFill>
                <a:srgbClr val="002060"/>
              </a:solidFill>
            </a:endParaRPr>
          </a:p>
          <a:p>
            <a:r>
              <a:rPr lang="ru-RU" sz="3600" dirty="0" smtClean="0">
                <a:solidFill>
                  <a:srgbClr val="002060"/>
                </a:solidFill>
              </a:rPr>
              <a:t>ПОЗНАКОМИТЬСЯ </a:t>
            </a:r>
            <a:r>
              <a:rPr lang="ru-RU" sz="3600" dirty="0">
                <a:solidFill>
                  <a:srgbClr val="002060"/>
                </a:solidFill>
              </a:rPr>
              <a:t>с</a:t>
            </a:r>
            <a:r>
              <a:rPr lang="ru-RU" sz="3600" dirty="0" smtClean="0">
                <a:solidFill>
                  <a:srgbClr val="002060"/>
                </a:solidFill>
              </a:rPr>
              <a:t> именами ……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УЗНАТЬ (ПОЛУЧИТЬ) информацию о….</a:t>
            </a:r>
          </a:p>
          <a:p>
            <a:pPr marL="114300" indent="0">
              <a:buNone/>
            </a:pP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sz="3600" dirty="0" smtClean="0">
                <a:solidFill>
                  <a:srgbClr val="002060"/>
                </a:solidFill>
              </a:rPr>
              <a:t>НАУЧИТЬСЯ …. проект</a:t>
            </a:r>
          </a:p>
          <a:p>
            <a:pPr marL="114300" indent="0">
              <a:buNone/>
            </a:pPr>
            <a:endParaRPr lang="ru-RU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7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3716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800600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ВСПОМНИТЬ</a:t>
            </a:r>
            <a:r>
              <a:rPr lang="ru-RU" sz="2800" dirty="0" smtClean="0">
                <a:solidFill>
                  <a:srgbClr val="002060"/>
                </a:solidFill>
              </a:rPr>
              <a:t> о Великой Отечественной войне. 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ПОЗНАКОМИТЬСЯ с именами участников Великой Отечественной войны и      ПОЛУЧИТЬ необходимую информацию о них.</a:t>
            </a:r>
          </a:p>
          <a:p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НАУЧИТЬСЯ</a:t>
            </a:r>
            <a:r>
              <a:rPr lang="ru-RU" sz="2800" dirty="0" smtClean="0">
                <a:solidFill>
                  <a:srgbClr val="002060"/>
                </a:solidFill>
              </a:rPr>
              <a:t> представлять свой проект.</a:t>
            </a:r>
          </a:p>
          <a:p>
            <a:pPr marL="114300" indent="0">
              <a:buNone/>
            </a:pPr>
            <a:endParaRPr lang="ru-RU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2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помнят весну сорок пятого года!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39"/>
            <a:ext cx="5904656" cy="33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3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1309</TotalTime>
  <Words>172</Words>
  <Application>Microsoft Office PowerPoint</Application>
  <PresentationFormat>Экран (4:3)</PresentationFormat>
  <Paragraphs>89</Paragraphs>
  <Slides>13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Главная</vt:lpstr>
      <vt:lpstr>Метапредметный урок-проект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Задачи:</vt:lpstr>
      <vt:lpstr>Задачи:</vt:lpstr>
      <vt:lpstr>Презентация PowerPoint</vt:lpstr>
      <vt:lpstr>Презентация PowerPoint</vt:lpstr>
      <vt:lpstr>«Шли солдаты на войну» Слова и музыка И. Русских</vt:lpstr>
      <vt:lpstr>Презентация PowerPoint</vt:lpstr>
      <vt:lpstr>сИНКВЕЙН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Метапредметный урок  защиты проектов</dc:title>
  <dc:creator>user</dc:creator>
  <cp:lastModifiedBy>Ольга Рафиковна Малянова</cp:lastModifiedBy>
  <cp:revision>43</cp:revision>
  <dcterms:created xsi:type="dcterms:W3CDTF">2019-12-03T14:56:38Z</dcterms:created>
  <dcterms:modified xsi:type="dcterms:W3CDTF">2019-12-16T08:10:28Z</dcterms:modified>
</cp:coreProperties>
</file>