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2" r:id="rId3"/>
    <p:sldId id="265" r:id="rId4"/>
    <p:sldId id="266" r:id="rId5"/>
    <p:sldId id="267" r:id="rId6"/>
    <p:sldId id="264" r:id="rId7"/>
    <p:sldId id="263" r:id="rId8"/>
    <p:sldId id="269" r:id="rId9"/>
    <p:sldId id="272" r:id="rId10"/>
    <p:sldId id="273" r:id="rId11"/>
    <p:sldId id="271" r:id="rId12"/>
    <p:sldId id="274" r:id="rId13"/>
    <p:sldId id="275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EB592-A23D-4A78-ADA7-49FACF55ED8F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5435-FAD6-47AC-A09E-A7889CD9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9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8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1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4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0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097F-ED19-4BC2-8FDB-090BC9353B8C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E71-5C1E-4169-9D23-7ED70551A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86;&#1090;&#1088;&#1091;&#1076;&#1085;&#1080;&#1082;&#1080;%20&#1052;&#1044;&#1054;&#1059;.Lenovo-PC2\Desktop\&#1053;&#1054;&#1044;%20&#1082;%2023%20&#1092;&#1077;&#1074;&#1088;&#1072;&#1083;&#1103;\pril\&#1052;&#1086;&#1103;%20&#1056;&#1086;&#1076;&#1080;&#1085;&#1072;%20&#1056;&#1086;&#1089;&#1089;&#1080;&#1103;.%20&#1063;&#1090;&#1086;%20&#1090;&#1072;&#1082;&#1086;&#1077;%20&#1056;&#1086;&#1076;&#1080;&#1085;&#1072;_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7;&#1086;&#1090;&#1088;&#1091;&#1076;&#1085;&#1080;&#1082;&#1080;%20&#1052;&#1044;&#1054;&#1059;.Lenovo-PC2\Desktop\&#1053;&#1054;&#1044;%20&#1082;%2023%20&#1092;&#1077;&#1074;&#1088;&#1072;&#1083;&#1103;\pril\&#1053;&#1072;&#1096;&#1072;%20&#1040;&#1088;&#1084;&#1080;&#1103;%20&#1088;&#1086;&#1076;&#1085;&#1072;&#1103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милита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0109"/>
          </a:xfrm>
        </p:spPr>
      </p:pic>
      <p:sp>
        <p:nvSpPr>
          <p:cNvPr id="6" name="TextBox 5"/>
          <p:cNvSpPr txBox="1"/>
          <p:nvPr/>
        </p:nvSpPr>
        <p:spPr>
          <a:xfrm>
            <a:off x="2377440" y="1237957"/>
            <a:ext cx="699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МДОУ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ЦРР-детский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сад №98 «Алые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паруса»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695" y="1702191"/>
            <a:ext cx="75543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Армия России.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Есть такая профессия –</a:t>
            </a:r>
            <a:r>
              <a:rPr lang="en-US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endParaRPr lang="ru-RU" sz="36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Родину защищать!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Подготовила: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педагог-психолог </a:t>
            </a:r>
          </a:p>
          <a:p>
            <a:pPr algn="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Шоболова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 М.А.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6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535" y="267286"/>
            <a:ext cx="104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называются наплечные знаки военного?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5370" y="3367314"/>
            <a:ext cx="368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ПОГОНЫ</a:t>
            </a:r>
          </a:p>
        </p:txBody>
      </p:sp>
      <p:pic>
        <p:nvPicPr>
          <p:cNvPr id="55314" name="Picture 18" descr="https://voennoedelo.com/uploads/soc/r1glqnntq4n2bveegku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853" y="1603829"/>
            <a:ext cx="8112433" cy="4056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44" y="0"/>
            <a:ext cx="12374880" cy="6960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347" y="267286"/>
            <a:ext cx="10425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Чей головной убор?</a:t>
            </a: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2" name="Picture 4" descr="https://otv-media.ru/upload/iblock/d1e/d1eaa8795df9068372542132c8ee66f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056" y="1571340"/>
            <a:ext cx="6329790" cy="4219860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53258" name="Picture 10" descr="https://images.ru.prom.st/525501324_w640_h640_beskozyrka-voenno-morskoj-fl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995" y="1766734"/>
            <a:ext cx="4271357" cy="376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3555"/>
            <a:ext cx="11945257" cy="72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охраняет воздушную границу государства?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1828" y="2728685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ЛЕТЧИК</a:t>
            </a:r>
          </a:p>
        </p:txBody>
      </p:sp>
      <p:pic>
        <p:nvPicPr>
          <p:cNvPr id="56324" name="Picture 4" descr="https://im0-tub-ru.yandex.net/i?id=6e42c03ecae37cde97e7ebd97931393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372" y="1128653"/>
            <a:ext cx="7641213" cy="509414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535" y="267286"/>
            <a:ext cx="1043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праздник в нашей стране празднуют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23 февраля?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7346" name="Picture 2" descr="http://www.rgo-rb.ru/wp-content/uploads/2020/02/1.Den-zashhitnika-Oteche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853" y="1771079"/>
            <a:ext cx="7187250" cy="4791500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775" y="0"/>
            <a:ext cx="10803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Спасибо за внимание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я Родина Россия. Что такое Родина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926" y="0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ПОГРАНИЧНИКИ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7" y="742072"/>
            <a:ext cx="9540967" cy="5848642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295422"/>
            <a:ext cx="104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ВОЕННО-МОРСКОЙ ФЛОТ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вм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161"/>
            <a:ext cx="5950634" cy="3957171"/>
          </a:xfrm>
          <a:prstGeom prst="round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5" name="Рисунок 4" descr="fffc385d76d8fe0b77c27f579aa32d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928" y="2628705"/>
            <a:ext cx="6059072" cy="4039381"/>
          </a:xfrm>
          <a:prstGeom prst="roundRect">
            <a:avLst/>
          </a:prstGeom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295422"/>
            <a:ext cx="104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ВОЕННО-ВОЗДУШНЫЕ СИЛЫ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4" name="Picture 4" descr="https://avatars.mds.yandex.net/get-zen_doc/1945957/pub_5d62689986c4a900ae02d6dc_5d6268eafebcd400ae2ae7d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514" y="2057457"/>
            <a:ext cx="6058486" cy="4543865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</p:pic>
      <p:pic>
        <p:nvPicPr>
          <p:cNvPr id="10246" name="Picture 6" descr="https://img-fotki.yandex.ru/get/6620/127863950.f9/0_a646d_f4e42291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97647"/>
            <a:ext cx="5965171" cy="3994858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603" y="0"/>
            <a:ext cx="1042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СУХОПУТНЫЕ ВОЙСКА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s://fb.ru/misc/i/gallery/31656/1520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565"/>
            <a:ext cx="5783198" cy="4337398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9222" name="Picture 6" descr="https://im0-tub-ru.yandex.net/i?id=a154fab9c8ed28fa2a618708030b3b19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331" y="2433711"/>
            <a:ext cx="6302669" cy="4199155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аша Армия родна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0"/>
            <a:ext cx="12374880" cy="6960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535" y="267286"/>
            <a:ext cx="1059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Ручной оптический прибор для рассматривания далеких предметов?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https://img2.freepng.ru/20180325/lle/kisspng-binoculars-computer-icons-fengchengzhen-clip-art-binocular-5ab78fbfee1e16.974376311521979327975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290" y="1475234"/>
            <a:ext cx="5828626" cy="476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my-green-c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0"/>
            <a:ext cx="12374880" cy="6960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347" y="267286"/>
            <a:ext cx="10425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Чей головной убор?</a:t>
            </a: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80" name="Picture 8" descr="https://fb.ru/misc/i/gallery/71228/32047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348" y="1617785"/>
            <a:ext cx="3727939" cy="3754567"/>
          </a:xfrm>
          <a:prstGeom prst="rect">
            <a:avLst/>
          </a:prstGeom>
          <a:noFill/>
        </p:spPr>
      </p:pic>
      <p:pic>
        <p:nvPicPr>
          <p:cNvPr id="54284" name="Picture 12" descr="https://ds05.infourok.ru/uploads/ex/1317/00054336-72891784/hello_html_56870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912" y="492369"/>
            <a:ext cx="4244446" cy="616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78</Words>
  <Application>Microsoft Office PowerPoint</Application>
  <PresentationFormat>Широкоэкранный</PresentationFormat>
  <Paragraphs>24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Mariya</cp:lastModifiedBy>
  <cp:revision>38</cp:revision>
  <dcterms:created xsi:type="dcterms:W3CDTF">2021-02-22T10:36:45Z</dcterms:created>
  <dcterms:modified xsi:type="dcterms:W3CDTF">2021-06-04T06:57:25Z</dcterms:modified>
</cp:coreProperties>
</file>