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84" r:id="rId2"/>
    <p:sldId id="382" r:id="rId3"/>
    <p:sldId id="385" r:id="rId4"/>
    <p:sldId id="387" r:id="rId5"/>
    <p:sldId id="324" r:id="rId6"/>
    <p:sldId id="401" r:id="rId7"/>
    <p:sldId id="407" r:id="rId8"/>
    <p:sldId id="386" r:id="rId9"/>
    <p:sldId id="403" r:id="rId10"/>
    <p:sldId id="408" r:id="rId11"/>
    <p:sldId id="390" r:id="rId12"/>
    <p:sldId id="398" r:id="rId13"/>
    <p:sldId id="395" r:id="rId14"/>
    <p:sldId id="392" r:id="rId15"/>
    <p:sldId id="404" r:id="rId16"/>
    <p:sldId id="402" r:id="rId17"/>
    <p:sldId id="397" r:id="rId18"/>
    <p:sldId id="388" r:id="rId19"/>
    <p:sldId id="409" r:id="rId20"/>
    <p:sldId id="400" r:id="rId21"/>
    <p:sldId id="394" r:id="rId22"/>
    <p:sldId id="396" r:id="rId23"/>
    <p:sldId id="399" r:id="rId24"/>
    <p:sldId id="405" r:id="rId25"/>
    <p:sldId id="406" r:id="rId26"/>
    <p:sldId id="410" r:id="rId27"/>
    <p:sldId id="391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8575" autoAdjust="0"/>
  </p:normalViewPr>
  <p:slideViewPr>
    <p:cSldViewPr>
      <p:cViewPr varScale="1">
        <p:scale>
          <a:sx n="58" d="100"/>
          <a:sy n="58" d="100"/>
        </p:scale>
        <p:origin x="16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9A526-25DF-4408-85C8-02BD0DC34751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12288-48F4-4331-A256-7D509A60A2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12288-48F4-4331-A256-7D509A60A2F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5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12288-48F4-4331-A256-7D509A60A2F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9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G:\&#1087;&#1088;&#1077;&#1079;&#1077;&#1085;&#1090;&#1072;&#1094;&#1080;&#1103;%20&#1080;%20&#1074;&#1080;&#1076;&#1077;&#1086;\&#1087;&#1088;&#1086;&#1077;&#1082;&#1090;%20&#1086;&#1074;&#1086;&#1097;&#1080;.avi" TargetMode="External"/><Relationship Id="rId1" Type="http://schemas.microsoft.com/office/2007/relationships/media" Target="file:///G:\&#1087;&#1088;&#1077;&#1079;&#1077;&#1085;&#1090;&#1072;&#1094;&#1080;&#1103;%20&#1080;%20&#1074;&#1080;&#1076;&#1077;&#1086;\&#1087;&#1088;&#1086;&#1077;&#1082;&#1090;%20&#1086;&#1074;&#1086;&#1097;&#1080;.avi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400" y="325904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МБДОУ- детский сад № 196 компенсирующего вида города Саратова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390471"/>
            <a:ext cx="8153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на тему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интерактивных игр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коррекционно-развивающей работе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ТНР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(тяжелыми нарушениями речи)»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4191000"/>
            <a:ext cx="2327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валификационной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логопедической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«Василёк»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</a:t>
            </a:r>
          </a:p>
        </p:txBody>
      </p:sp>
    </p:spTree>
    <p:extLst>
      <p:ext uri="{BB962C8B-B14F-4D97-AF65-F5344CB8AC3E}">
        <p14:creationId xmlns:p14="http://schemas.microsoft.com/office/powerpoint/2010/main" val="24528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8923231" cy="57673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639" y="22443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Ответив на вопрос или отгадав загадку, можно убрать «маску» и проверить правильность ответа.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066800"/>
            <a:ext cx="838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45866"/>
            <a:ext cx="8915400" cy="56923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25150" y="1082188"/>
            <a:ext cx="424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</a:rPr>
              <a:t>Угадай, кто спрятался?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117" y="143470"/>
            <a:ext cx="8634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инструментом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«Указатель области»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 закрывается цветным фоном по выбору, а курсором «от руки» можно обвести нужную область, которая тут же открывается.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836711"/>
            <a:ext cx="8839200" cy="5882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26489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можно «прятать» любое животное или предмет.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1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52729"/>
            <a:ext cx="8877300" cy="5349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152400"/>
            <a:ext cx="8587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Пример использования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 «Прожектор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игровом упражнении 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Чей? Чья? Чьё?»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(образование притяжательных имен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прилагательных). С помощью «прожектора» можно «подсвечивать» любое место на экране, увеличивая или уменьшая область показа. </a:t>
            </a:r>
          </a:p>
        </p:txBody>
      </p:sp>
    </p:spTree>
    <p:extLst>
      <p:ext uri="{BB962C8B-B14F-4D97-AF65-F5344CB8AC3E}">
        <p14:creationId xmlns:p14="http://schemas.microsoft.com/office/powerpoint/2010/main" val="30678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129592"/>
            <a:ext cx="8915400" cy="56674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900" y="206262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инструмента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«Прожектор»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упражнении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«Опиши животное»,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игровая ситуация предполагает расположение нескольких объектов на поле одного экрана.</a:t>
            </a:r>
          </a:p>
        </p:txBody>
      </p:sp>
    </p:spTree>
    <p:extLst>
      <p:ext uri="{BB962C8B-B14F-4D97-AF65-F5344CB8AC3E}">
        <p14:creationId xmlns:p14="http://schemas.microsoft.com/office/powerpoint/2010/main" val="23349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9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228600"/>
            <a:ext cx="86460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«Указатель</a:t>
            </a:r>
            <a:r>
              <a:rPr lang="ru-RU" sz="17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700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в играх на прослеживание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помощью двигающейся стрелки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картинке-схеме </a:t>
            </a:r>
            <a:r>
              <a:rPr lang="ru-RU" sz="17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«Круговорот воды в природе»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ребенку</a:t>
            </a:r>
            <a:r>
              <a:rPr lang="ru-RU" sz="17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предлагается указать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 капельки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воды и прокомментировать.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нравится,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стрелка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будто оживает 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послушно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двигается по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картинке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вслед за движением их руки. </a:t>
            </a:r>
            <a:endParaRPr lang="ru-RU" sz="1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28800"/>
            <a:ext cx="8798463" cy="50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88197"/>
            <a:ext cx="8825597" cy="54174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535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«Указатель»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детям сосредоточиться на предмете, который окружен множеством других.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 игровом упражнении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животное»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«Скажи, где находится?»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(закрепление употребления пространственных предлогов).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96752"/>
            <a:ext cx="8839200" cy="5512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228600"/>
            <a:ext cx="8686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Инструмент «Лупа»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позволяет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увеличить часть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содержания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страницы. Дети с удовольствием в процессе игры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«Юные натуралисты»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рассматривают через лупу растения,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насекомых, считают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лапки у жука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паука, сравнивают, делают выводы.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7704856" cy="52742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0743" y="188640"/>
            <a:ext cx="8734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ктивизация интереса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дошкольников 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выполнению заданий логопеда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возможна в игровых упражнениях «Обведи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точкам»,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Зашумованные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картинки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«Заштрихуй картинку», «Проведи дорожку»,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 зрительных анализаторов, ориентировки в пространстве и подготовки руки к письму. 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19692" y="5949280"/>
            <a:ext cx="2301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«Обведи по точкам»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60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8" y="758623"/>
            <a:ext cx="7811363" cy="59976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1880" y="305837"/>
            <a:ext cx="216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«Проведи дорожку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5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905000"/>
            <a:ext cx="4648200" cy="2895600"/>
          </a:xfrm>
        </p:spPr>
        <p:txBody>
          <a:bodyPr>
            <a:noAutofit/>
          </a:bodyPr>
          <a:lstStyle/>
          <a:p>
            <a:pPr algn="l"/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064896" cy="546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Компьютерные технологии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открывают новые, малоисследованные технологические варианты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 благоприятную психологическую атмосферу,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вырабатывается правильная реакция ребенка на ошибку, неудачу при выполнении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заданий;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индивидуализируют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образовательной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озволяют воспринимать информацию визуально и кинестетически.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едагогам: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открывают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возможности использования педагогических приемов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традиционной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методике;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взглянуть на свою работу с новых позиций, переосмыслить методические приемы, обогатить знания и умения, которыми он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владеет;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избавляют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от тяжелой рутинной работы по подготовке дидактических и наглядных пособий, материалов,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карточек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7" y="1859367"/>
            <a:ext cx="5991223" cy="4621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411290"/>
            <a:ext cx="7200800" cy="98488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игры, созданные  с помощью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редактора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7361" y="2003429"/>
            <a:ext cx="2304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моей методической копилке собраны презентации, интерактивные игры и игровые упражнения по каждой лексической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программы соответственно возрасту воспитанников, созданные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9" y="-20122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1" y="76200"/>
            <a:ext cx="4836584" cy="3859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331" y="3914617"/>
            <a:ext cx="3589030" cy="28712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38600" y="4129796"/>
            <a:ext cx="3791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игры содержат, как правило, особый алгоритм, который с помощью системы гиперссылок позволяет управлять процессом игры, обеспечивая обратную связь с ребенком.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5988" y="91274"/>
            <a:ext cx="3981658" cy="31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4095" y="3244334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видеоролик</a:t>
            </a:r>
            <a:endParaRPr lang="ru-RU" dirty="0"/>
          </a:p>
        </p:txBody>
      </p:sp>
      <p:pic>
        <p:nvPicPr>
          <p:cNvPr id="5" name="проект овощи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33500"/>
            <a:ext cx="7467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2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76" y="228600"/>
            <a:ext cx="7429552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интерактивные игры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психологическим центром «Адалин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0682" y="1439190"/>
            <a:ext cx="474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Игры включают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направленные на развитие необходимых для обучения чтению умений: фонематического слуха, пространственного мышления, внимания, памяти, зрительного восприятия.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5" y="3419223"/>
            <a:ext cx="4219888" cy="3164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61483"/>
            <a:ext cx="4173962" cy="3130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1324730"/>
            <a:ext cx="2577058" cy="19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6441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3" y="1038333"/>
            <a:ext cx="3905250" cy="1775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09" y="966567"/>
            <a:ext cx="4756721" cy="2736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283160"/>
            <a:ext cx="742955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 и пособия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Мерсибо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8992" y="3994409"/>
            <a:ext cx="74612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Мерсибо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состоят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частей: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развивающей. Ребенок видит только первую: он ищет клад, чистит море и помогает индейцам. Одновременно с этим дети закрепляют звуки, отрабатывают предлоги, учатся считать — это развивающая часть игр.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Игры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мерситеки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использоваться также воспитателями как логопедических, так и обычных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9599" y="1112118"/>
            <a:ext cx="4429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85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6441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5849" y="330880"/>
            <a:ext cx="401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игр из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мерситеки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4" y="872081"/>
            <a:ext cx="4572176" cy="342913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224243" y="4748523"/>
            <a:ext cx="2524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«Помоги свинке 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наполнить корзинку»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97003" y="2813447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«Шагай и называй»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511851"/>
            <a:ext cx="4665833" cy="3189385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92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6441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90860"/>
            <a:ext cx="4633888" cy="3380885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15849" y="330880"/>
            <a:ext cx="401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игр из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мерситеки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540755"/>
            <a:ext cx="4240151" cy="315004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925595" y="4557350"/>
            <a:ext cx="272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«Меткий лучник»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7138" y="2923185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«Подземелье с сокровищами»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000" y="7620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Основываясь на личном опыте, хочу отметить,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активное внедрение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игр и других мультимедийных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наглядно-иллюстративных методов, при этом происходит стимуляция интеллектуальной деятельности, эмоциональности и работоспособности детей 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и, в частности, дошкольников с тяжелыми нарушениями речи.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8432" y="3425651"/>
            <a:ext cx="47957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365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20097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836712"/>
            <a:ext cx="82809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учителя-логопеда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речевые навыки у детей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сформированные речевые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навыки, артикуляционную моторику;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акрепляет произношение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поставленных логопедом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обогащает, уточняет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отработанную лексику;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совершенствует формирование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речи;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 навыки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внимание, память, логическое мышление.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400" y="304800"/>
            <a:ext cx="8229600" cy="270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реализации поставленных задач я использую презентации и интерактивные игры, созданные с помощью редактора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PowerPoint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«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а  также игры по программам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Мерсибо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Адалин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Использование интерактивных игр эффективно и при фронтальной, и в индивидуальной образовательной деятельности по заданию логопеда с детьми средней, старшей и подготовительной групп.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944" y="3612389"/>
            <a:ext cx="83070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оснащена интерактивной доской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особенность 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тактильное управление, которое помогает реализовывать различные стили обучения, в том числе и работу с детьми с ограниченными возможностями. Доска реагирует на прикосновение пальца (или любого другого предмета) как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нажатие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мыши.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Большая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поверхности доски Screen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превращает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совместную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 детьми в динамичную и увлекательную игру.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2625023"/>
            <a:ext cx="6624736" cy="98488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интерактивных игровых заданий с помощью программы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 Media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5551"/>
            <a:ext cx="4923657" cy="3785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903" y="1069781"/>
            <a:ext cx="5125097" cy="39603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5176535"/>
            <a:ext cx="7700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интерактивными участниками процесса «живого» обучения: используют крупные яркие изображения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оперируют геометрическими фигурами и различными объектами.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38247"/>
            <a:ext cx="6840760" cy="51948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567135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Дошколята с увлечением передвигают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и цифры,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соотносят картинки с буквами, составляют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2193852" y="2273255"/>
            <a:ext cx="468052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Инструменты ИКТ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для создания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длительного интереса детей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6" y="642918"/>
            <a:ext cx="1720783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маска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72264" y="500042"/>
            <a:ext cx="1672144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указатель области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8662" y="4429132"/>
            <a:ext cx="1643074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прожектор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8662" y="500042"/>
            <a:ext cx="1672144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занавес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86512" y="4500570"/>
            <a:ext cx="1730819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лупа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14744" y="4071942"/>
            <a:ext cx="1649345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указатель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 стрелкой 22"/>
          <p:cNvCxnSpPr>
            <a:endCxn id="18" idx="2"/>
          </p:cNvCxnSpPr>
          <p:nvPr/>
        </p:nvCxnSpPr>
        <p:spPr>
          <a:xfrm rot="16200000" flipV="1">
            <a:off x="1732460" y="1446716"/>
            <a:ext cx="871550" cy="807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6" idx="0"/>
            <a:endCxn id="15" idx="2"/>
          </p:cNvCxnSpPr>
          <p:nvPr/>
        </p:nvCxnSpPr>
        <p:spPr>
          <a:xfrm rot="16200000" flipV="1">
            <a:off x="4160937" y="1900080"/>
            <a:ext cx="715937" cy="30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6512449" y="1428736"/>
            <a:ext cx="845633" cy="844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2"/>
            <a:endCxn id="20" idx="0"/>
          </p:cNvCxnSpPr>
          <p:nvPr/>
        </p:nvCxnSpPr>
        <p:spPr>
          <a:xfrm rot="16200000" flipH="1">
            <a:off x="4176030" y="3708554"/>
            <a:ext cx="721469" cy="5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7" idx="0"/>
          </p:cNvCxnSpPr>
          <p:nvPr/>
        </p:nvCxnSpPr>
        <p:spPr>
          <a:xfrm rot="5400000">
            <a:off x="1625183" y="3411141"/>
            <a:ext cx="1143008" cy="892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6200000" flipH="1">
            <a:off x="6362027" y="3424923"/>
            <a:ext cx="1143008" cy="1008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710345" y="55370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вашему вниманию игровые задания,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мной для детей старшего дошкольного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2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14400"/>
            <a:ext cx="8839200" cy="5867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" y="228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«Занавес»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скрыть и постепенно открывать ряды картинок в играх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«Четвертый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лишний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лишнее?», «Запомни и назови». </a:t>
            </a:r>
          </a:p>
        </p:txBody>
      </p:sp>
    </p:spTree>
    <p:extLst>
      <p:ext uri="{BB962C8B-B14F-4D97-AF65-F5344CB8AC3E}">
        <p14:creationId xmlns:p14="http://schemas.microsoft.com/office/powerpoint/2010/main" val="42304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08" y="1196752"/>
            <a:ext cx="8856984" cy="55446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инструмента 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«Маска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удобно при выполнении заданий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«Отгадай загадки, открой отгадки», «Кто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где живет?»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артинки прячутся заранее; на экране можно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располагать несколько «масок»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одновременно.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3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</TotalTime>
  <Words>1066</Words>
  <Application>Microsoft Office PowerPoint</Application>
  <PresentationFormat>Экран (4:3)</PresentationFormat>
  <Paragraphs>106</Paragraphs>
  <Slides>27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Ira</dc:creator>
  <cp:lastModifiedBy>DS_196</cp:lastModifiedBy>
  <cp:revision>292</cp:revision>
  <dcterms:created xsi:type="dcterms:W3CDTF">2016-01-12T19:27:53Z</dcterms:created>
  <dcterms:modified xsi:type="dcterms:W3CDTF">2019-12-25T11:30:42Z</dcterms:modified>
</cp:coreProperties>
</file>