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0" r:id="rId2"/>
    <p:sldId id="289" r:id="rId3"/>
    <p:sldId id="258" r:id="rId4"/>
    <p:sldId id="312" r:id="rId5"/>
    <p:sldId id="271" r:id="rId6"/>
    <p:sldId id="307" r:id="rId7"/>
    <p:sldId id="272" r:id="rId8"/>
    <p:sldId id="273" r:id="rId9"/>
    <p:sldId id="311" r:id="rId10"/>
    <p:sldId id="274" r:id="rId11"/>
    <p:sldId id="275" r:id="rId12"/>
    <p:sldId id="276" r:id="rId13"/>
    <p:sldId id="298" r:id="rId14"/>
    <p:sldId id="297" r:id="rId15"/>
    <p:sldId id="291" r:id="rId16"/>
    <p:sldId id="304" r:id="rId17"/>
    <p:sldId id="302" r:id="rId18"/>
    <p:sldId id="296" r:id="rId19"/>
    <p:sldId id="290" r:id="rId20"/>
    <p:sldId id="295" r:id="rId21"/>
    <p:sldId id="299" r:id="rId22"/>
    <p:sldId id="287" r:id="rId23"/>
    <p:sldId id="292" r:id="rId24"/>
    <p:sldId id="305" r:id="rId25"/>
    <p:sldId id="300" r:id="rId26"/>
    <p:sldId id="306" r:id="rId27"/>
    <p:sldId id="293" r:id="rId28"/>
    <p:sldId id="303" r:id="rId29"/>
    <p:sldId id="294" r:id="rId30"/>
    <p:sldId id="308" r:id="rId31"/>
    <p:sldId id="301" r:id="rId32"/>
    <p:sldId id="257" r:id="rId33"/>
    <p:sldId id="26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E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D8F08-606B-4AC4-8C6A-91DDD5A9AE59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408E-502E-4534-A348-07E70E7FE3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408E-502E-4534-A348-07E70E7FE38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FEB-BA24-41E6-8ECA-412CA0E5C88A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AE8B-BA8B-4701-8E7D-21154DC2E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skaz-pushkina.ru/kadr/cs52.jpg" TargetMode="External"/><Relationship Id="rId13" Type="http://schemas.openxmlformats.org/officeDocument/2006/relationships/hyperlink" Target="http://skaz-pushkina.ru/kadr/cs73.jpg" TargetMode="External"/><Relationship Id="rId3" Type="http://schemas.openxmlformats.org/officeDocument/2006/relationships/hyperlink" Target="http://skaz-pushkina.ru/kadr/cs31.jpg" TargetMode="External"/><Relationship Id="rId7" Type="http://schemas.openxmlformats.org/officeDocument/2006/relationships/hyperlink" Target="http://compuart.ru/Archive/CA/2005/2/12/9.jpg" TargetMode="External"/><Relationship Id="rId12" Type="http://schemas.openxmlformats.org/officeDocument/2006/relationships/hyperlink" Target="http://skaz-pushkina.ru/kadr/cs66.jpg" TargetMode="External"/><Relationship Id="rId2" Type="http://schemas.openxmlformats.org/officeDocument/2006/relationships/hyperlink" Target="http://www.fantastika3000.ru/files/authors/p/pushkin_aleksandr_sergeevich/skazki_pushkina_(rosmehn)/skazka_o_care_saltane_0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azki-chudu.ru/Semya/Skazka_Saltan/Skazka-o-care-Saltane_04.jpg" TargetMode="External"/><Relationship Id="rId11" Type="http://schemas.openxmlformats.org/officeDocument/2006/relationships/hyperlink" Target="http://skazki-chudu.ru/Semya/Skazka_Saltan/Skazka-o-care-Saltane_06.jpg" TargetMode="External"/><Relationship Id="rId5" Type="http://schemas.openxmlformats.org/officeDocument/2006/relationships/hyperlink" Target="http://skaz-pushkina.ru/kadr/cs106.jpg" TargetMode="External"/><Relationship Id="rId15" Type="http://schemas.openxmlformats.org/officeDocument/2006/relationships/hyperlink" Target="http://skaz-pushkina.ru/kadr/cs251.jpg" TargetMode="External"/><Relationship Id="rId10" Type="http://schemas.openxmlformats.org/officeDocument/2006/relationships/hyperlink" Target="http://skazki-chudu.ru/Semya/Skazka_Saltan/Skazka-o-care-Saltane_05.jpg" TargetMode="External"/><Relationship Id="rId4" Type="http://schemas.openxmlformats.org/officeDocument/2006/relationships/hyperlink" Target="http://skaz-pushkina.ru/kadr/cs28.jpg" TargetMode="External"/><Relationship Id="rId9" Type="http://schemas.openxmlformats.org/officeDocument/2006/relationships/hyperlink" Target="http://skaz-pushkina.ru/kadr/cs62.jpg" TargetMode="External"/><Relationship Id="rId14" Type="http://schemas.openxmlformats.org/officeDocument/2006/relationships/hyperlink" Target="http://skaz-pushkina.ru/kadr/cs83.jp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powerofsunflower.files.wordpress.com/2014/06/saltan08.jpg?w=440" TargetMode="External"/><Relationship Id="rId13" Type="http://schemas.openxmlformats.org/officeDocument/2006/relationships/hyperlink" Target="http://skaz-pushkina.ru/kadr/cs232.jpg" TargetMode="External"/><Relationship Id="rId3" Type="http://schemas.openxmlformats.org/officeDocument/2006/relationships/hyperlink" Target="http://skaz-pushkina.ru/kadr/cs112.jpg" TargetMode="External"/><Relationship Id="rId7" Type="http://schemas.openxmlformats.org/officeDocument/2006/relationships/hyperlink" Target="http://skaz-pushkina.ru/kadr/cs166.jpg" TargetMode="External"/><Relationship Id="rId12" Type="http://schemas.openxmlformats.org/officeDocument/2006/relationships/hyperlink" Target="http://skaz-pushkina.ru/kadr/cs242.jpg" TargetMode="External"/><Relationship Id="rId2" Type="http://schemas.openxmlformats.org/officeDocument/2006/relationships/hyperlink" Target="http://mamaschool.ru/wp-content/uploads/2012/12/58-e135444005821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.livelib.ru/reader/Zureta_Emtyl/r/pye3yz73/pye3yz73-r.jpg" TargetMode="External"/><Relationship Id="rId11" Type="http://schemas.openxmlformats.org/officeDocument/2006/relationships/hyperlink" Target="http://skaz-pushkina.ru/kadr/cs241.jpg" TargetMode="External"/><Relationship Id="rId5" Type="http://schemas.openxmlformats.org/officeDocument/2006/relationships/hyperlink" Target="http://gamejulia.ru/images/i/belka-pesenki-poet-i-oreshki-grizet.jpg" TargetMode="External"/><Relationship Id="rId10" Type="http://schemas.openxmlformats.org/officeDocument/2006/relationships/hyperlink" Target="http://skaz-pushkina.ru/kadr/cs231.jpg" TargetMode="External"/><Relationship Id="rId4" Type="http://schemas.openxmlformats.org/officeDocument/2006/relationships/hyperlink" Target="http://skaz-pushkina.ru/kadr/cs123.jpg" TargetMode="External"/><Relationship Id="rId9" Type="http://schemas.openxmlformats.org/officeDocument/2006/relationships/hyperlink" Target="http://skaz-pushkina.ru/kadr/cs127.jpg" TargetMode="External"/><Relationship Id="rId14" Type="http://schemas.openxmlformats.org/officeDocument/2006/relationships/hyperlink" Target="http://skaz-pushkina.ru/kadr/cs248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42852"/>
            <a:ext cx="5143536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М</a:t>
            </a:r>
            <a:r>
              <a:rPr lang="ru-RU" sz="2000" dirty="0" smtClean="0"/>
              <a:t>униципальное бюджетное общеобразовательное</a:t>
            </a:r>
            <a:r>
              <a:rPr lang="ru-RU" sz="2000" dirty="0" smtClean="0"/>
              <a:t> </a:t>
            </a:r>
            <a:r>
              <a:rPr lang="ru-RU" sz="2000" dirty="0" smtClean="0"/>
              <a:t>учреждение </a:t>
            </a:r>
            <a:r>
              <a:rPr lang="ru-RU" sz="2000" dirty="0" smtClean="0"/>
              <a:t>«Средняя общеобразовательная школа </a:t>
            </a:r>
            <a:r>
              <a:rPr lang="ru-RU" sz="2000" dirty="0" smtClean="0"/>
              <a:t>№2 имени Героя Советского Союза В.Д.Ревякина р.п. Самойловка Самойловского района Саратовской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857364"/>
            <a:ext cx="4572032" cy="314327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Викторина по сказке А.С.Пушкина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Сказка о царе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Салтане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о сыне его славном и могучем богатыре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Гвидоне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Салтановиче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 о прекрасной царевне лебеди»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(к 185-летию со дня создания)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Целевая аудитория – 3-4 классы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143512"/>
            <a:ext cx="628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                                         Автор: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Полковниченко З.В.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Самойловка,2016</a:t>
            </a:r>
            <a:endParaRPr lang="ru-RU" sz="2000" dirty="0"/>
          </a:p>
        </p:txBody>
      </p:sp>
      <p:pic>
        <p:nvPicPr>
          <p:cNvPr id="7" name="Picture 2" descr="Свеч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36" y="4143380"/>
            <a:ext cx="1547479" cy="2592000"/>
          </a:xfrm>
          <a:prstGeom prst="rect">
            <a:avLst/>
          </a:prstGeom>
          <a:noFill/>
        </p:spPr>
      </p:pic>
      <p:pic>
        <p:nvPicPr>
          <p:cNvPr id="35842" name="Picture 2" descr="http://litsait.ru/images/photos/medium/article4631.jpg"/>
          <p:cNvPicPr>
            <a:picLocks noChangeAspect="1" noChangeArrowheads="1"/>
          </p:cNvPicPr>
          <p:nvPr/>
        </p:nvPicPr>
        <p:blipFill>
          <a:blip r:embed="rId5" cstate="print"/>
          <a:srcRect l="8633" t="19056" r="62230" b="34664"/>
          <a:stretch>
            <a:fillRect/>
          </a:stretch>
        </p:blipFill>
        <p:spPr bwMode="auto">
          <a:xfrm>
            <a:off x="8086228" y="5526000"/>
            <a:ext cx="1057772" cy="13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29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Каким образом бочка с царевной и ребёнком оказалась в океане?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царевну обманули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Сказки Пушкина. И пустили в Окиян..."/>
          <p:cNvPicPr>
            <a:picLocks noChangeAspect="1" noChangeArrowheads="1"/>
          </p:cNvPicPr>
          <p:nvPr/>
        </p:nvPicPr>
        <p:blipFill>
          <a:blip r:embed="rId2" cstate="print"/>
          <a:srcRect l="7292" t="6893" r="2083" b="3492"/>
          <a:stretch>
            <a:fillRect/>
          </a:stretch>
        </p:blipFill>
        <p:spPr bwMode="auto">
          <a:xfrm>
            <a:off x="5143504" y="3143248"/>
            <a:ext cx="3500462" cy="2700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29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царице с ребёнком удалось спастись?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3929066"/>
            <a:ext cx="4643470" cy="12715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волна выбросила бочку на берег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Сказки Пушкина. Вышиб дно и вышел вон..."/>
          <p:cNvPicPr>
            <a:picLocks noChangeAspect="1" noChangeArrowheads="1"/>
          </p:cNvPicPr>
          <p:nvPr/>
        </p:nvPicPr>
        <p:blipFill>
          <a:blip r:embed="rId2" cstate="print"/>
          <a:srcRect l="1999" t="2646" r="4044" b="4749"/>
          <a:stretch>
            <a:fillRect/>
          </a:stretch>
        </p:blipFill>
        <p:spPr bwMode="auto">
          <a:xfrm>
            <a:off x="5286377" y="3357562"/>
            <a:ext cx="3357589" cy="2736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29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необычного происходило с сыном царицы во время плавания в бочке по океану?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1538" y="4286256"/>
            <a:ext cx="3700482" cy="11430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он быстро рос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сказка о царе салтане иллюстрации, сказка о царе салтане бесплатно, сказки пушкина, сказки про волшебство"/>
          <p:cNvPicPr>
            <a:picLocks noChangeAspect="1" noChangeArrowheads="1"/>
          </p:cNvPicPr>
          <p:nvPr/>
        </p:nvPicPr>
        <p:blipFill>
          <a:blip r:embed="rId2" cstate="print"/>
          <a:srcRect l="41667" b="45615"/>
          <a:stretch>
            <a:fillRect/>
          </a:stretch>
        </p:blipFill>
        <p:spPr bwMode="auto">
          <a:xfrm>
            <a:off x="6000760" y="2928934"/>
            <a:ext cx="2500300" cy="307183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Какое оружие смастерил царевич, когда они с царицей оказались на воле?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14414" y="4214818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лук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пушкин сказка о царе салтане, сказка о царе салтане смотреть, сказки пушкина для детей, сказка про чу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928934"/>
            <a:ext cx="2597672" cy="3564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Какую птицу он спас от коршуна?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лебедь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Сказки Пушкина. Смотрит — видит дело лихо..."/>
          <p:cNvPicPr>
            <a:picLocks noChangeAspect="1" noChangeArrowheads="1"/>
          </p:cNvPicPr>
          <p:nvPr/>
        </p:nvPicPr>
        <p:blipFill>
          <a:blip r:embed="rId2" cstate="print"/>
          <a:srcRect l="3125" t="5515" r="2083" b="2113"/>
          <a:stretch>
            <a:fillRect/>
          </a:stretch>
        </p:blipFill>
        <p:spPr bwMode="auto">
          <a:xfrm>
            <a:off x="5429256" y="3143248"/>
            <a:ext cx="3080421" cy="2268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Каким был первый подарок царевичу от лебедя?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город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Сказки Пушкина. Мать и сын идут ко граду..."/>
          <p:cNvPicPr>
            <a:picLocks noChangeAspect="1" noChangeArrowheads="1"/>
          </p:cNvPicPr>
          <p:nvPr/>
        </p:nvPicPr>
        <p:blipFill>
          <a:blip r:embed="rId2" cstate="print"/>
          <a:srcRect l="3124" t="2067" r="1607" b="2848"/>
          <a:stretch>
            <a:fillRect/>
          </a:stretch>
        </p:blipFill>
        <p:spPr bwMode="auto">
          <a:xfrm>
            <a:off x="5072066" y="3214686"/>
            <a:ext cx="3341742" cy="2520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нарекли молодого царевича?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князь </a:t>
            </a:r>
            <a:r>
              <a:rPr lang="ru-RU" sz="3200" dirty="0" err="1" smtClean="0">
                <a:solidFill>
                  <a:schemeClr val="tx1"/>
                </a:solidFill>
              </a:rPr>
              <a:t>Гвидон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сказка о царе салтане иллюстрации, сказка о царе салтане бесплатно, сказки пушкина, сказки про волшеб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3500438"/>
            <a:ext cx="3571900" cy="2484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Чем торговали корабельщики, посещавшие князя </a:t>
            </a:r>
            <a:r>
              <a:rPr lang="ru-RU" sz="3200" dirty="0" err="1" smtClean="0">
                <a:solidFill>
                  <a:schemeClr val="tx1"/>
                </a:solidFill>
              </a:rPr>
              <a:t>Гвидона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соболями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Сказки Пушкина. Князь Гвидон зовет их в гости..."/>
          <p:cNvPicPr>
            <a:picLocks noChangeAspect="1" noChangeArrowheads="1"/>
          </p:cNvPicPr>
          <p:nvPr/>
        </p:nvPicPr>
        <p:blipFill>
          <a:blip r:embed="rId2" cstate="print"/>
          <a:srcRect l="1041" t="4136" r="19791" b="2113"/>
          <a:stretch>
            <a:fillRect/>
          </a:stretch>
        </p:blipFill>
        <p:spPr bwMode="auto">
          <a:xfrm>
            <a:off x="5214942" y="3071810"/>
            <a:ext cx="3339544" cy="2988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Почему князь </a:t>
            </a:r>
            <a:r>
              <a:rPr lang="ru-RU" sz="3200" dirty="0" err="1" smtClean="0">
                <a:solidFill>
                  <a:schemeClr val="tx1"/>
                </a:solidFill>
              </a:rPr>
              <a:t>Гвидон</a:t>
            </a:r>
            <a:r>
              <a:rPr lang="ru-RU" sz="3200" dirty="0" smtClean="0">
                <a:solidFill>
                  <a:schemeClr val="tx1"/>
                </a:solidFill>
              </a:rPr>
              <a:t> загрустил после отплытия купцов?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1472" y="3286124"/>
            <a:ext cx="4786346" cy="27146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Купцы были из царства царя </a:t>
            </a:r>
            <a:r>
              <a:rPr lang="ru-RU" sz="2800" dirty="0" err="1" smtClean="0">
                <a:solidFill>
                  <a:schemeClr val="tx1"/>
                </a:solidFill>
              </a:rPr>
              <a:t>Салтана</a:t>
            </a:r>
            <a:r>
              <a:rPr lang="ru-RU" sz="2800" dirty="0" smtClean="0">
                <a:solidFill>
                  <a:schemeClr val="tx1"/>
                </a:solidFill>
              </a:rPr>
              <a:t>, и князь </a:t>
            </a:r>
            <a:r>
              <a:rPr lang="ru-RU" sz="2800" dirty="0" err="1" smtClean="0">
                <a:solidFill>
                  <a:schemeClr val="tx1"/>
                </a:solidFill>
              </a:rPr>
              <a:t>Гвидон</a:t>
            </a:r>
            <a:r>
              <a:rPr lang="ru-RU" sz="2800" dirty="0" smtClean="0">
                <a:solidFill>
                  <a:schemeClr val="tx1"/>
                </a:solidFill>
              </a:rPr>
              <a:t> хотел увидеть своего отца.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438" name="Picture 6" descr="Сказка о царе Салтане"/>
          <p:cNvPicPr>
            <a:picLocks noChangeAspect="1" noChangeArrowheads="1"/>
          </p:cNvPicPr>
          <p:nvPr/>
        </p:nvPicPr>
        <p:blipFill>
          <a:blip r:embed="rId2" cstate="print"/>
          <a:srcRect l="2143" t="2841" r="1428" b="567"/>
          <a:stretch>
            <a:fillRect/>
          </a:stretch>
        </p:blipFill>
        <p:spPr bwMode="auto">
          <a:xfrm>
            <a:off x="5572132" y="3429000"/>
            <a:ext cx="3143272" cy="242889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каких насекомых превращала лебедь </a:t>
            </a:r>
            <a:r>
              <a:rPr lang="ru-RU" sz="3200" dirty="0" err="1" smtClean="0">
                <a:solidFill>
                  <a:schemeClr val="tx1"/>
                </a:solidFill>
              </a:rPr>
              <a:t>Гвидона</a:t>
            </a:r>
            <a:r>
              <a:rPr lang="ru-RU" sz="3200" dirty="0" smtClean="0">
                <a:solidFill>
                  <a:schemeClr val="tx1"/>
                </a:solidFill>
              </a:rPr>
              <a:t>, чтобы он смог навестить отца?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10001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комара, муху, шмеля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сказка о царе салтане читать, сказка о царе салтане онлайн, сказки пушкина читать, сказки про чудеса"/>
          <p:cNvPicPr>
            <a:picLocks noChangeAspect="1" noChangeArrowheads="1"/>
          </p:cNvPicPr>
          <p:nvPr/>
        </p:nvPicPr>
        <p:blipFill>
          <a:blip r:embed="rId2" cstate="print"/>
          <a:srcRect l="13333" t="15995"/>
          <a:stretch>
            <a:fillRect/>
          </a:stretch>
        </p:blipFill>
        <p:spPr bwMode="auto">
          <a:xfrm>
            <a:off x="5286380" y="2857496"/>
            <a:ext cx="3049593" cy="2772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каком году была написана сказка?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1832 году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1748" name="Picture 4" descr="http://www.fantastika3000.ru/files/authors/p/pushkin_aleksandr_sergeevich/skazki_pushkina_(rosmehn)/skazka_o_care_saltan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000372"/>
            <a:ext cx="2635290" cy="338400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мечтал перенести князь </a:t>
            </a:r>
            <a:r>
              <a:rPr lang="ru-RU" sz="3200" dirty="0" err="1" smtClean="0">
                <a:solidFill>
                  <a:schemeClr val="tx1"/>
                </a:solidFill>
              </a:rPr>
              <a:t>Гвидон</a:t>
            </a:r>
            <a:r>
              <a:rPr lang="ru-RU" sz="3200" dirty="0" smtClean="0">
                <a:solidFill>
                  <a:schemeClr val="tx1"/>
                </a:solidFill>
              </a:rPr>
              <a:t> из леса?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000504"/>
            <a:ext cx="3486168" cy="14287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чудо-ель и поющую белку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Сказки Пушкина. Белка песенки поет"/>
          <p:cNvPicPr>
            <a:picLocks noChangeAspect="1" noChangeArrowheads="1"/>
          </p:cNvPicPr>
          <p:nvPr/>
        </p:nvPicPr>
        <p:blipFill>
          <a:blip r:embed="rId2" cstate="print"/>
          <a:srcRect l="2026" t="2682" r="2747" b="3463"/>
          <a:stretch>
            <a:fillRect/>
          </a:stretch>
        </p:blipFill>
        <p:spPr bwMode="auto">
          <a:xfrm>
            <a:off x="5214942" y="3214686"/>
            <a:ext cx="3357586" cy="250033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делала в сказке белка?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пела песенки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Сказки Пушкина. Слуги белку стерегут"/>
          <p:cNvPicPr>
            <a:picLocks noChangeAspect="1" noChangeArrowheads="1"/>
          </p:cNvPicPr>
          <p:nvPr/>
        </p:nvPicPr>
        <p:blipFill>
          <a:blip r:embed="rId2" cstate="print"/>
          <a:srcRect l="3125" t="1379" r="10416" b="9007"/>
          <a:stretch>
            <a:fillRect/>
          </a:stretch>
        </p:blipFill>
        <p:spPr bwMode="auto">
          <a:xfrm>
            <a:off x="5143504" y="3286124"/>
            <a:ext cx="3539643" cy="2772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 какого материала князь построил белочке дом?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 хрусталя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картинка Zureta_Emt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357562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Кого прислала лебедь для охраны города?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8662" y="3643314"/>
            <a:ext cx="3786214" cy="11430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33 богатырей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Сказки Пушкина. Все красавцы молодые, великаны удалые"/>
          <p:cNvPicPr>
            <a:picLocks noChangeAspect="1" noChangeArrowheads="1"/>
          </p:cNvPicPr>
          <p:nvPr/>
        </p:nvPicPr>
        <p:blipFill>
          <a:blip r:embed="rId2" cstate="print"/>
          <a:srcRect l="1530" t="4050" r="2085" b="2805"/>
          <a:stretch>
            <a:fillRect/>
          </a:stretch>
        </p:blipFill>
        <p:spPr bwMode="auto">
          <a:xfrm>
            <a:off x="5143504" y="3071810"/>
            <a:ext cx="3500462" cy="2700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звали дядьку, вместе с которым вышли из моря тридцать три богатыря?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000504"/>
            <a:ext cx="3486168" cy="1200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дядька </a:t>
            </a:r>
            <a:r>
              <a:rPr lang="ru-RU" sz="3200" dirty="0" err="1" smtClean="0">
                <a:solidFill>
                  <a:schemeClr val="tx1"/>
                </a:solidFill>
              </a:rPr>
              <a:t>Черномор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https://powerofsunflower.files.wordpress.com/2014/06/saltan08.jpg?w=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496"/>
            <a:ext cx="2833373" cy="3780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блестело под косой у царевны Лебедь?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3929066"/>
            <a:ext cx="3143272" cy="10001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месяц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princessa libid mov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857500" cy="214312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Какого цвета была даль, в которой показался флот царя </a:t>
            </a:r>
            <a:r>
              <a:rPr lang="ru-RU" sz="3200" dirty="0" err="1" smtClean="0">
                <a:solidFill>
                  <a:schemeClr val="tx1"/>
                </a:solidFill>
              </a:rPr>
              <a:t>Салтана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лазоревая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Сказки Пушкина. Мимо города большого..."/>
          <p:cNvPicPr>
            <a:picLocks noChangeAspect="1" noChangeArrowheads="1"/>
          </p:cNvPicPr>
          <p:nvPr/>
        </p:nvPicPr>
        <p:blipFill>
          <a:blip r:embed="rId2" cstate="print"/>
          <a:srcRect l="1042" t="2757" r="12499" b="2113"/>
          <a:stretch>
            <a:fillRect/>
          </a:stretch>
        </p:blipFill>
        <p:spPr bwMode="auto">
          <a:xfrm>
            <a:off x="5143505" y="3214686"/>
            <a:ext cx="3500462" cy="3060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42976" y="285728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Посетил ли царь  </a:t>
            </a:r>
            <a:r>
              <a:rPr lang="ru-RU" sz="3200" dirty="0" err="1" smtClean="0">
                <a:solidFill>
                  <a:schemeClr val="tx1"/>
                </a:solidFill>
              </a:rPr>
              <a:t>Салтан</a:t>
            </a:r>
            <a:r>
              <a:rPr lang="ru-RU" sz="3200" dirty="0" smtClean="0">
                <a:solidFill>
                  <a:schemeClr val="tx1"/>
                </a:solidFill>
              </a:rPr>
              <a:t>  чудный город  </a:t>
            </a:r>
            <a:r>
              <a:rPr lang="ru-RU" sz="3200" dirty="0" err="1" smtClean="0">
                <a:solidFill>
                  <a:schemeClr val="tx1"/>
                </a:solidFill>
              </a:rPr>
              <a:t>Гвидона</a:t>
            </a:r>
            <a:r>
              <a:rPr lang="ru-RU" sz="3200" dirty="0" smtClean="0">
                <a:solidFill>
                  <a:schemeClr val="tx1"/>
                </a:solidFill>
              </a:rPr>
              <a:t>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Сказка о царе Салтане"/>
          <p:cNvPicPr>
            <a:picLocks noChangeAspect="1" noChangeArrowheads="1"/>
          </p:cNvPicPr>
          <p:nvPr/>
        </p:nvPicPr>
        <p:blipFill>
          <a:blip r:embed="rId2" cstate="print"/>
          <a:srcRect l="2143" t="2841" r="1428" b="3408"/>
          <a:stretch>
            <a:fillRect/>
          </a:stretch>
        </p:blipFill>
        <p:spPr bwMode="auto">
          <a:xfrm>
            <a:off x="5143504" y="3429000"/>
            <a:ext cx="3214710" cy="235745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Чему обрадовался царь </a:t>
            </a:r>
            <a:r>
              <a:rPr lang="ru-RU" sz="3200" dirty="0" err="1" smtClean="0">
                <a:solidFill>
                  <a:schemeClr val="tx1"/>
                </a:solidFill>
              </a:rPr>
              <a:t>Салтан</a:t>
            </a:r>
            <a:r>
              <a:rPr lang="ru-RU" sz="3200" dirty="0" smtClean="0">
                <a:solidFill>
                  <a:schemeClr val="tx1"/>
                </a:solidFill>
              </a:rPr>
              <a:t> больше всего, когда посетил чудный город </a:t>
            </a:r>
            <a:r>
              <a:rPr lang="ru-RU" sz="3200" dirty="0" err="1" smtClean="0">
                <a:solidFill>
                  <a:schemeClr val="tx1"/>
                </a:solidFill>
              </a:rPr>
              <a:t>Гвидона</a:t>
            </a:r>
            <a:r>
              <a:rPr lang="ru-RU" sz="3200" dirty="0" smtClean="0">
                <a:solidFill>
                  <a:schemeClr val="tx1"/>
                </a:solidFill>
              </a:rPr>
              <a:t>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8662" y="4286256"/>
            <a:ext cx="3486168" cy="10715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его жена и сын живы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Сказка о царе Салтане"/>
          <p:cNvPicPr>
            <a:picLocks noChangeAspect="1" noChangeArrowheads="1"/>
          </p:cNvPicPr>
          <p:nvPr/>
        </p:nvPicPr>
        <p:blipFill>
          <a:blip r:embed="rId2" cstate="print"/>
          <a:srcRect l="2143" t="2841" r="1428" b="3408"/>
          <a:stretch>
            <a:fillRect/>
          </a:stretch>
        </p:blipFill>
        <p:spPr bwMode="auto">
          <a:xfrm>
            <a:off x="5214942" y="3214686"/>
            <a:ext cx="3214710" cy="235745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стало с ткачихой и поварихой?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7224" y="3857628"/>
            <a:ext cx="3914796" cy="1571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их простили и отпустили домой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Сказки Пушкина. А ткачиха с поварихой Разбежались по углам"/>
          <p:cNvPicPr>
            <a:picLocks noChangeAspect="1" noChangeArrowheads="1"/>
          </p:cNvPicPr>
          <p:nvPr/>
        </p:nvPicPr>
        <p:blipFill>
          <a:blip r:embed="rId2" cstate="print"/>
          <a:srcRect l="11458" t="1379" r="12499" b="2113"/>
          <a:stretch>
            <a:fillRect/>
          </a:stretch>
        </p:blipFill>
        <p:spPr bwMode="auto">
          <a:xfrm>
            <a:off x="5429256" y="3214686"/>
            <a:ext cx="3153592" cy="3024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Сказки Пушкина. Три девицы под окн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71810"/>
            <a:ext cx="3478238" cy="2628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1000100" y="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Какая из трёх девиц обещала родить богатыря для батюшки царя?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третья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объединяет царя </a:t>
            </a:r>
            <a:r>
              <a:rPr lang="ru-RU" sz="3200" dirty="0" err="1" smtClean="0">
                <a:solidFill>
                  <a:schemeClr val="tx1"/>
                </a:solidFill>
              </a:rPr>
              <a:t>Салтана</a:t>
            </a:r>
            <a:r>
              <a:rPr lang="ru-RU" sz="3200" dirty="0" smtClean="0">
                <a:solidFill>
                  <a:schemeClr val="tx1"/>
                </a:solidFill>
              </a:rPr>
              <a:t> и князя </a:t>
            </a:r>
            <a:r>
              <a:rPr lang="ru-RU" sz="3200" dirty="0" err="1" smtClean="0">
                <a:solidFill>
                  <a:schemeClr val="tx1"/>
                </a:solidFill>
              </a:rPr>
              <a:t>Гвидона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они- отец и сын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Сказки Пушкина. Там царя встречает он..."/>
          <p:cNvPicPr>
            <a:picLocks noChangeAspect="1" noChangeArrowheads="1"/>
          </p:cNvPicPr>
          <p:nvPr/>
        </p:nvPicPr>
        <p:blipFill>
          <a:blip r:embed="rId2" cstate="print"/>
          <a:srcRect l="4167" t="2757" r="1040" b="3492"/>
          <a:stretch>
            <a:fillRect/>
          </a:stretch>
        </p:blipFill>
        <p:spPr bwMode="auto">
          <a:xfrm>
            <a:off x="5000628" y="3214686"/>
            <a:ext cx="3661414" cy="2736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отпраздновали герои радостную встречу?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устроили пир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Сказки Пушкина. И веселый пир пошел..."/>
          <p:cNvPicPr>
            <a:picLocks noChangeAspect="1" noChangeArrowheads="1"/>
          </p:cNvPicPr>
          <p:nvPr/>
        </p:nvPicPr>
        <p:blipFill>
          <a:blip r:embed="rId2" cstate="print"/>
          <a:srcRect l="5208" t="2757" r="4166" b="3492"/>
          <a:stretch>
            <a:fillRect/>
          </a:stretch>
        </p:blipFill>
        <p:spPr bwMode="auto">
          <a:xfrm>
            <a:off x="5000628" y="3143248"/>
            <a:ext cx="3546519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144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Интернет-ресурсы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143932" cy="600076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2: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http://www.fantastika3000.ru/files/authors/p/pushkin_aleksandr_sergeevich/skazki_pushkina_(rosmehn)/skazka_o_care_saltane_01.jpg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3: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http://skaz-pushkina.ru/kadr/cs31.jpg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4: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http://skaz-pushkina.ru/kadr/cs28.jpg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5: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http://skaz-pushkina.ru/kadr/cs31.jpg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6:</a:t>
            </a:r>
            <a:r>
              <a:rPr lang="en-US" sz="1600" dirty="0" smtClean="0">
                <a:solidFill>
                  <a:schemeClr val="tx1"/>
                </a:solidFill>
              </a:rPr>
              <a:t>http</a:t>
            </a:r>
            <a:r>
              <a:rPr lang="en-US" sz="1600" smtClean="0">
                <a:solidFill>
                  <a:schemeClr val="tx1"/>
                </a:solidFill>
              </a:rPr>
              <a:t>://skaz-pushkina.ru/kadr/cs35.jpg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7:</a:t>
            </a:r>
            <a:r>
              <a:rPr lang="en-US" sz="1600" dirty="0" smtClean="0">
                <a:solidFill>
                  <a:schemeClr val="tx1"/>
                </a:solidFill>
              </a:rPr>
              <a:t>http://skaz-pushkina.ru/kadr/cs106.jpg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8: 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http://skaz-pushkina.ru/kadr/cs106.jpg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9 </a:t>
            </a:r>
            <a:r>
              <a:rPr lang="ru-RU" sz="1600" dirty="0" smtClean="0"/>
              <a:t>- </a:t>
            </a:r>
            <a:r>
              <a:rPr lang="en-US" sz="1600" dirty="0" smtClean="0">
                <a:hlinkClick r:id="rId6"/>
              </a:rPr>
              <a:t>http://skazki-chudu.ru/Semya/Skazka_Saltan/Skazka-o-care-Saltane_04.jpg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10 - </a:t>
            </a:r>
            <a:r>
              <a:rPr lang="en-US" sz="1600" dirty="0" smtClean="0">
                <a:hlinkClick r:id="rId7"/>
              </a:rPr>
              <a:t>http://compuart.ru/Archive/CA/2005/2/12/9.jpg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11: </a:t>
            </a:r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http://skaz-pushkina.ru/kadr/cs52.jpg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12: </a:t>
            </a:r>
            <a:r>
              <a:rPr lang="en-US" sz="1600" dirty="0" smtClean="0">
                <a:solidFill>
                  <a:schemeClr val="tx1"/>
                </a:solidFill>
                <a:hlinkClick r:id="rId9"/>
              </a:rPr>
              <a:t>http://skaz-pushkina.ru/kadr/cs62.jpg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13 -  </a:t>
            </a:r>
            <a:r>
              <a:rPr lang="en-US" sz="1600" dirty="0" smtClean="0">
                <a:hlinkClick r:id="rId10"/>
              </a:rPr>
              <a:t>http://skazki-chudu.ru/Semya/Skazka_Saltan/Skazka-o-care-Saltane_05.jpg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14 - </a:t>
            </a:r>
            <a:r>
              <a:rPr lang="en-US" sz="1600" dirty="0" smtClean="0">
                <a:hlinkClick r:id="rId11"/>
              </a:rPr>
              <a:t>http://skazki-chudu.ru/Semya/Skazka_Saltan/Skazka-o-care-Saltane_06.jpg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15: </a:t>
            </a:r>
            <a:r>
              <a:rPr lang="en-US" sz="1600" dirty="0" smtClean="0">
                <a:solidFill>
                  <a:schemeClr val="tx1"/>
                </a:solidFill>
                <a:hlinkClick r:id="rId12"/>
              </a:rPr>
              <a:t>http://skaz-pushkina.ru/kadr/cs66.jpg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16: </a:t>
            </a:r>
            <a:r>
              <a:rPr lang="en-US" sz="1600" dirty="0" smtClean="0">
                <a:solidFill>
                  <a:schemeClr val="tx1"/>
                </a:solidFill>
                <a:hlinkClick r:id="rId13"/>
              </a:rPr>
              <a:t>http://skaz-pushkina.ru/kadr/cs73.jpg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17- </a:t>
            </a:r>
            <a:r>
              <a:rPr lang="en-US" sz="1600" dirty="0" smtClean="0">
                <a:solidFill>
                  <a:schemeClr val="tx1"/>
                </a:solidFill>
                <a:hlinkClick r:id="rId14"/>
              </a:rPr>
              <a:t>http://skaz-pushkina.ru/kadr/cs83.jpg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Слайд 18:</a:t>
            </a:r>
            <a:r>
              <a:rPr lang="en-US" sz="1600" dirty="0" smtClean="0">
                <a:solidFill>
                  <a:schemeClr val="tx1"/>
                </a:solidFill>
                <a:hlinkClick r:id="rId15"/>
              </a:rPr>
              <a:t>http://skaz-pushkina.ru/kadr/cs251.jpg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/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285728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358246" cy="44958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Слайд 19 -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2"/>
              </a:rPr>
              <a:t>http://mamaschool.ru/wp-content/uploads/2012/12/58-e1354440058212.jpg</a:t>
            </a:r>
            <a:endParaRPr lang="ru-RU" sz="2800" dirty="0" smtClean="0"/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Слайд 20: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hlinkClick r:id="rId3"/>
              </a:rPr>
              <a:t>http://skaz-pushkina.ru/kadr/cs112.jpg</a:t>
            </a:r>
            <a:endParaRPr lang="ru-RU" sz="2800" dirty="0" smtClean="0"/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Слайд 21:</a:t>
            </a:r>
            <a:r>
              <a:rPr lang="en-US" sz="2800" dirty="0" smtClean="0">
                <a:hlinkClick r:id="rId4"/>
              </a:rPr>
              <a:t>http://skaz-pushkina.ru/kadr/cs123.jpg</a:t>
            </a:r>
            <a:endParaRPr lang="ru-RU" sz="2800" dirty="0" smtClean="0"/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Слайд 22 - </a:t>
            </a:r>
            <a:r>
              <a:rPr lang="en-US" sz="2800" dirty="0" smtClean="0">
                <a:hlinkClick r:id="rId5"/>
              </a:rPr>
              <a:t>http://gamejulia.ru/images/i/belka-pesenki-poet-i-oreshki-grizet.jpg</a:t>
            </a:r>
            <a:endParaRPr lang="ru-RU" sz="2800" dirty="0" smtClean="0"/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Слайд 23 - </a:t>
            </a:r>
            <a:r>
              <a:rPr lang="en-US" sz="2800" dirty="0" smtClean="0">
                <a:hlinkClick r:id="rId6"/>
              </a:rPr>
              <a:t>http://u.livelib.ru/reader/Zureta_Emtyl/r/pye3yz73/pye3yz73-r.jpg</a:t>
            </a:r>
            <a:endParaRPr lang="ru-RU" sz="28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24: </a:t>
            </a:r>
            <a:r>
              <a:rPr lang="en-US" sz="2600" dirty="0" smtClean="0">
                <a:solidFill>
                  <a:schemeClr val="tx1"/>
                </a:solidFill>
                <a:hlinkClick r:id="rId7"/>
              </a:rPr>
              <a:t>http://skaz-pushkina.ru/kadr/cs166.jpg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25- </a:t>
            </a:r>
            <a:r>
              <a:rPr lang="en-US" sz="2600" dirty="0" smtClean="0">
                <a:solidFill>
                  <a:schemeClr val="tx1"/>
                </a:solidFill>
                <a:hlinkClick r:id="rId8"/>
              </a:rPr>
              <a:t>https://powerofsunflower.files.wordpress.com/2014/06/saltan08.jpg?w=440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26: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hlinkClick r:id="rId9"/>
              </a:rPr>
              <a:t>http://skaz-pushkina.ru/kadr/cs127.jpg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27: </a:t>
            </a:r>
            <a:r>
              <a:rPr lang="en-US" sz="2600" dirty="0" smtClean="0">
                <a:solidFill>
                  <a:schemeClr val="tx1"/>
                </a:solidFill>
                <a:hlinkClick r:id="rId10"/>
              </a:rPr>
              <a:t>http://skaz-pushkina.ru/kadr/cs231.jpg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28: </a:t>
            </a:r>
            <a:r>
              <a:rPr lang="en-US" sz="2600" dirty="0" smtClean="0">
                <a:solidFill>
                  <a:schemeClr val="tx1"/>
                </a:solidFill>
                <a:hlinkClick r:id="rId11"/>
              </a:rPr>
              <a:t>http://skaz-pushkina.ru/kadr/cs241.jpg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29: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hlinkClick r:id="rId12"/>
              </a:rPr>
              <a:t>http://skaz-pushkina.ru/kadr/cs242.jpg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30: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hlinkClick r:id="rId13"/>
              </a:rPr>
              <a:t>http://skaz-pushkina.ru/kadr/cs232.jpg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31: </a:t>
            </a:r>
            <a:r>
              <a:rPr lang="en-US" sz="2600" dirty="0" smtClean="0">
                <a:solidFill>
                  <a:schemeClr val="tx1"/>
                </a:solidFill>
                <a:hlinkClick r:id="rId14"/>
              </a:rPr>
              <a:t>http://skaz-pushkina.ru/kadr/cs248.jpg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00100" y="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скоро женился царь?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тот же вечер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Сказки Пушкина. Царь Салтан за пир честной сел с царицей молодой"/>
          <p:cNvPicPr>
            <a:picLocks noChangeAspect="1" noChangeArrowheads="1"/>
          </p:cNvPicPr>
          <p:nvPr/>
        </p:nvPicPr>
        <p:blipFill>
          <a:blip r:embed="rId2" cstate="print"/>
          <a:srcRect l="2112" t="2795" r="750" b="4973"/>
          <a:stretch>
            <a:fillRect/>
          </a:stretch>
        </p:blipFill>
        <p:spPr bwMode="auto">
          <a:xfrm>
            <a:off x="5143504" y="3357562"/>
            <a:ext cx="3462546" cy="2484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29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Кем назначил царь остальных двух девушек?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42976" y="4286256"/>
            <a:ext cx="3629044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ткачихой и поварихой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Сказки Пушкина.И завидуют оне государевой жене"/>
          <p:cNvPicPr>
            <a:picLocks noChangeAspect="1" noChangeArrowheads="1"/>
          </p:cNvPicPr>
          <p:nvPr/>
        </p:nvPicPr>
        <p:blipFill>
          <a:blip r:embed="rId2" cstate="print"/>
          <a:srcRect l="2054" t="2718" r="1415" b="2140"/>
          <a:stretch>
            <a:fillRect/>
          </a:stretch>
        </p:blipFill>
        <p:spPr bwMode="auto">
          <a:xfrm>
            <a:off x="5286380" y="3357562"/>
            <a:ext cx="3357586" cy="250033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142852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звали жену царя </a:t>
            </a:r>
            <a:r>
              <a:rPr lang="ru-RU" sz="3200" dirty="0" err="1" smtClean="0">
                <a:solidFill>
                  <a:schemeClr val="tx1"/>
                </a:solidFill>
              </a:rPr>
              <a:t>Салтана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7224" y="3714752"/>
            <a:ext cx="4143404" cy="14859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сказке имя не упоминается.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Сказки Пушкина. Царь Салтан, с женой простяся..."/>
          <p:cNvPicPr>
            <a:picLocks noChangeAspect="1" noChangeArrowheads="1"/>
          </p:cNvPicPr>
          <p:nvPr/>
        </p:nvPicPr>
        <p:blipFill>
          <a:blip r:embed="rId2" cstate="print"/>
          <a:srcRect l="2082" t="2756" r="2128" b="781"/>
          <a:stretch>
            <a:fillRect/>
          </a:stretch>
        </p:blipFill>
        <p:spPr bwMode="auto">
          <a:xfrm>
            <a:off x="5357818" y="3500438"/>
            <a:ext cx="3286148" cy="250033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29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Почему сёстры хотели навредить царице?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4286256"/>
            <a:ext cx="3486168" cy="10715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Они ей завидовали.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Сказки Пушкина. Ель в лесу, под елью белка..."/>
          <p:cNvPicPr>
            <a:picLocks noChangeAspect="1" noChangeArrowheads="1"/>
          </p:cNvPicPr>
          <p:nvPr/>
        </p:nvPicPr>
        <p:blipFill>
          <a:blip r:embed="rId2" cstate="print"/>
          <a:srcRect l="2322" t="2134" r="3270" b="3981"/>
          <a:stretch>
            <a:fillRect/>
          </a:stretch>
        </p:blipFill>
        <p:spPr bwMode="auto">
          <a:xfrm>
            <a:off x="5214942" y="3143248"/>
            <a:ext cx="3429024" cy="2700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29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Куда отправился царь после свадьбы?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 войну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7652" name="Picture 4" descr="сказка о царе салтане картинки, сказка о царе салтане мультфильм, сказки пушкина онлайн, волшебные сказки чит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000372"/>
            <a:ext cx="2652472" cy="3348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378621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1538" y="214290"/>
            <a:ext cx="5929354" cy="285749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 каком плавательном средстве путешествовали по морю молодая царица и ее сын?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4286256"/>
            <a:ext cx="3486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бочке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8132" name="Picture 4" descr="http://compuart.ru/Archive/CA/2005/2/12/9.jpg"/>
          <p:cNvPicPr>
            <a:picLocks noChangeAspect="1" noChangeArrowheads="1"/>
          </p:cNvPicPr>
          <p:nvPr/>
        </p:nvPicPr>
        <p:blipFill>
          <a:blip r:embed="rId2" cstate="print"/>
          <a:srcRect b="19355"/>
          <a:stretch>
            <a:fillRect/>
          </a:stretch>
        </p:blipFill>
        <p:spPr bwMode="auto">
          <a:xfrm>
            <a:off x="5643570" y="3714753"/>
            <a:ext cx="2857500" cy="178594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/>
          <p:cNvSpPr>
            <a:spLocks noGrp="1"/>
          </p:cNvSpPr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544</Words>
  <Application>Microsoft Office PowerPoint</Application>
  <PresentationFormat>Экран (4:3)</PresentationFormat>
  <Paragraphs>117</Paragraphs>
  <Slides>33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Муниципальное бюджетное общеобразовательное учреждение «Средняя общеобразовательная школа №2 имени Героя Советского Союза В.Д.Ревякина р.п. Самойловка Самойловского района Саратовской области»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сказке А.С.Пушкина «Сказка о царе Салтане»</dc:title>
  <dc:creator>Admin</dc:creator>
  <cp:lastModifiedBy>Admin</cp:lastModifiedBy>
  <cp:revision>50</cp:revision>
  <dcterms:created xsi:type="dcterms:W3CDTF">2016-03-04T18:43:21Z</dcterms:created>
  <dcterms:modified xsi:type="dcterms:W3CDTF">2019-01-18T16:34:36Z</dcterms:modified>
</cp:coreProperties>
</file>