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74" r:id="rId8"/>
    <p:sldId id="273" r:id="rId9"/>
    <p:sldId id="275" r:id="rId10"/>
    <p:sldId id="263" r:id="rId11"/>
    <p:sldId id="261" r:id="rId12"/>
    <p:sldId id="262" r:id="rId13"/>
    <p:sldId id="264" r:id="rId14"/>
    <p:sldId id="266" r:id="rId15"/>
    <p:sldId id="265" r:id="rId16"/>
    <p:sldId id="267" r:id="rId17"/>
    <p:sldId id="269" r:id="rId18"/>
    <p:sldId id="270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9" autoAdjust="0"/>
    <p:restoredTop sz="94678" autoAdjust="0"/>
  </p:normalViewPr>
  <p:slideViewPr>
    <p:cSldViewPr>
      <p:cViewPr varScale="1">
        <p:scale>
          <a:sx n="82" d="100"/>
          <a:sy n="82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45;&#1052;&#1068;&#1071;\Desktop\&#1058;&#1080;&#1093;&#1086;&#1077;%20&#1091;&#1090;&#1088;&#1086;\2_klass_-_M_Musorgskij_Rassvet_na_Moskve_reke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Эдуард Асадов </a:t>
            </a:r>
            <a:br>
              <a:rPr lang="ru-RU" b="1" dirty="0" smtClean="0"/>
            </a:br>
            <a:r>
              <a:rPr lang="ru-RU" b="1" dirty="0" smtClean="0"/>
              <a:t>«Неприметные герои»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7486680" cy="285752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часто слышу яростные споры,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 из поколений повезло.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то вдруг раздаются разговоры,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Что, дескать, время подвигов прошло.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Утро в деревне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Раннее деревенское утро…</a:t>
            </a:r>
            <a:endParaRPr lang="ru-RU" dirty="0"/>
          </a:p>
        </p:txBody>
      </p:sp>
      <p:pic>
        <p:nvPicPr>
          <p:cNvPr id="4" name="2_klass_-_M_Musorgskij_Rassvet_na_Moskve_rek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lum bright="-51000"/>
          </a:blip>
          <a:stretch>
            <a:fillRect/>
          </a:stretch>
        </p:blipFill>
        <p:spPr>
          <a:xfrm>
            <a:off x="25717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Яшка и Володя отправились на рыбалку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875" t="13681" r="17387" b="39017"/>
          <a:stretch>
            <a:fillRect/>
          </a:stretch>
        </p:blipFill>
        <p:spPr bwMode="auto">
          <a:xfrm>
            <a:off x="357158" y="1500174"/>
            <a:ext cx="38576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очечный рисунок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9290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Омут – глубокая яма на дне реки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40386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8" descr="43198142-3aca-e97c-8b1f-e1cab1d52d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643182"/>
            <a:ext cx="4307517" cy="382194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4"/>
          <p:cNvPicPr/>
          <p:nvPr/>
        </p:nvPicPr>
        <p:blipFill>
          <a:blip r:embed="rId2"/>
          <a:srcRect l="33746"/>
          <a:stretch>
            <a:fillRect/>
          </a:stretch>
        </p:blipFill>
        <p:spPr bwMode="auto">
          <a:xfrm>
            <a:off x="3071802" y="928670"/>
            <a:ext cx="3000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Володя тонет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канирование0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14686"/>
            <a:ext cx="3515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тон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4643470" cy="298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главное правило должен знать спасающий?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Никогда не подплывать к утопающему спереди, не давать ему схватиться руками!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мощь утоп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367913"/>
            <a:ext cx="8058373" cy="61329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Ð°ÑÑÐ¸Ð½ÐºÐ¸ Ð¿Ð¾ Ð·Ð°Ð¿ÑÐ¾ÑÑ Ð´Ð²Ð° Ð¼Ð°Ð»ÑÑÐ¸ÐºÐ°  Ð¿Ð¾ÑÐ»Ðµ ÑÑÐ±Ð°Ð»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4786346" cy="594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»Ð°Ð´Ð¾ÑÐºÐ° ÑÐ¸ÑÑ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71734" y="-142897"/>
            <a:ext cx="4429157" cy="714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64318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Никаких не допускай уступок,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Даже в малом будь самим собой,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Побеждает именно Поступок,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Зорко управляющий судьбой.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литературных произведений-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ответа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Автор произведения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Название произведения, жанр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Главный герой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Поступок, которым запомнился герой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Что пожелать герою?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Взаимоотношения детей, взаимопомощь и взаимовыручка в рассказе Юрия Павловича Казакова «Тихое утро»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Юрий Павлович Казаков</a:t>
            </a:r>
            <a:br>
              <a:rPr lang="ru-RU" sz="6000" dirty="0" smtClean="0"/>
            </a:br>
            <a:r>
              <a:rPr lang="ru-RU" sz="6000" dirty="0" smtClean="0"/>
              <a:t>«Тихое утро»</a:t>
            </a:r>
            <a:endParaRPr lang="ru-RU" sz="6000" dirty="0"/>
          </a:p>
        </p:txBody>
      </p:sp>
      <p:pic>
        <p:nvPicPr>
          <p:cNvPr id="4" name="Рисунок 3" descr="0003-002-Nachalo-puti.png"/>
          <p:cNvPicPr>
            <a:picLocks noChangeAspect="1"/>
          </p:cNvPicPr>
          <p:nvPr/>
        </p:nvPicPr>
        <p:blipFill>
          <a:blip r:embed="rId2" cstate="print"/>
          <a:srcRect b="6364"/>
          <a:stretch>
            <a:fillRect/>
          </a:stretch>
        </p:blipFill>
        <p:spPr>
          <a:xfrm>
            <a:off x="178166" y="3357562"/>
            <a:ext cx="265053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6eac19c0264bf9dbdfe135ca661b9c0.jpg"/>
          <p:cNvPicPr>
            <a:picLocks noChangeAspect="1"/>
          </p:cNvPicPr>
          <p:nvPr/>
        </p:nvPicPr>
        <p:blipFill>
          <a:blip r:embed="rId3" cstate="print"/>
          <a:srcRect b="6164"/>
          <a:stretch>
            <a:fillRect/>
          </a:stretch>
        </p:blipFill>
        <p:spPr>
          <a:xfrm>
            <a:off x="2928926" y="3314329"/>
            <a:ext cx="3548074" cy="332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sakov.jpg"/>
          <p:cNvPicPr>
            <a:picLocks noChangeAspect="1"/>
          </p:cNvPicPr>
          <p:nvPr/>
        </p:nvPicPr>
        <p:blipFill>
          <a:blip r:embed="rId4" cstate="print"/>
          <a:srcRect b="5999"/>
          <a:stretch>
            <a:fillRect/>
          </a:stretch>
        </p:blipFill>
        <p:spPr>
          <a:xfrm>
            <a:off x="6572264" y="3214686"/>
            <a:ext cx="2333856" cy="348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през\голуб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993585" cy="4505346"/>
          </a:xfrm>
          <a:prstGeom prst="rect">
            <a:avLst/>
          </a:prstGeom>
          <a:noFill/>
        </p:spPr>
      </p:pic>
      <p:pic>
        <p:nvPicPr>
          <p:cNvPr id="5" name="Picture 2" descr="C:\Users\Admin\Desktop\през\п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85992"/>
            <a:ext cx="3285198" cy="4357718"/>
          </a:xfrm>
          <a:prstGeom prst="rect">
            <a:avLst/>
          </a:prstGeom>
          <a:noFill/>
        </p:spPr>
      </p:pic>
      <p:pic>
        <p:nvPicPr>
          <p:cNvPr id="6" name="Picture 4" descr="C:\Users\Admin\Desktop\през\дв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290"/>
            <a:ext cx="2905140" cy="452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ДОБРО- </a:t>
            </a:r>
            <a:r>
              <a:rPr lang="ru-RU" b="1" i="1" dirty="0" smtClean="0"/>
              <a:t>поступки, совершаемые нами во благо других, даже если при этом мы должны жертвовать собой.</a:t>
            </a:r>
          </a:p>
          <a:p>
            <a:endParaRPr lang="ru-RU" dirty="0" smtClean="0"/>
          </a:p>
          <a:p>
            <a:r>
              <a:rPr lang="ru-RU" b="1" dirty="0" smtClean="0"/>
              <a:t>ЗЛО- </a:t>
            </a:r>
            <a:r>
              <a:rPr lang="ru-RU" b="1" i="1" dirty="0" smtClean="0"/>
              <a:t>поступки, совершаемые нами во вред другим для достижения собственных целей.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Яшка и Володя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858180" cy="526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g.tvoymalysh.com.ua/pictures/content/6/609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56550"/>
            <a:ext cx="7929619" cy="47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Охарактеризуйте главных героев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1"/>
            <a:ext cx="7143800" cy="30932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1.Где живет мальчик?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2.Как он чувствует себя в деревне?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3.Каково отношение героя к рыбалке?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lligator-vrn.ru/images/razdeli/deti_poplav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38459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s://ds02.infourok.ru/uploads/ex/0031/0007b4d8-1e197ebb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878687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1071546"/>
            <a:ext cx="214314" cy="5000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214314" cy="5000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4286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0004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186</Words>
  <PresentationFormat>Экран (4:3)</PresentationFormat>
  <Paragraphs>38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Эдуард Асадов  «Неприметные герои»</vt:lpstr>
      <vt:lpstr>Герои литературных произведений- дети</vt:lpstr>
      <vt:lpstr>   Взаимоотношения детей, взаимопомощь и взаимовыручка в рассказе Юрия Павловича Казакова «Тихое утро»</vt:lpstr>
      <vt:lpstr>Юрий Павлович Казаков «Тихое утро»</vt:lpstr>
      <vt:lpstr>Слайд 5</vt:lpstr>
      <vt:lpstr>Словарная работа:</vt:lpstr>
      <vt:lpstr>Яшка и Володя</vt:lpstr>
      <vt:lpstr>Охарактеризуйте главных героев</vt:lpstr>
      <vt:lpstr>Слайд 9</vt:lpstr>
      <vt:lpstr>Утро в деревне</vt:lpstr>
      <vt:lpstr>      Раннее деревенское утро…</vt:lpstr>
      <vt:lpstr>Яшка и Володя отправились на рыбалку</vt:lpstr>
      <vt:lpstr>Омут – глубокая яма на дне реки </vt:lpstr>
      <vt:lpstr>Слайд 14</vt:lpstr>
      <vt:lpstr>Володя тонет</vt:lpstr>
      <vt:lpstr>Какое главное правило должен знать спасающий?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user</cp:lastModifiedBy>
  <cp:revision>68</cp:revision>
  <dcterms:created xsi:type="dcterms:W3CDTF">2018-03-28T13:44:40Z</dcterms:created>
  <dcterms:modified xsi:type="dcterms:W3CDTF">2019-02-21T11:18:39Z</dcterms:modified>
</cp:coreProperties>
</file>