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7AEB94-743D-4378-9187-6C90A17CFC2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D68BC4B-5D65-41A1-B063-6814CE733D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Диск Е\Диск Е 3\конкурсы\13-14 год\2 Юный метеоролог\фотоотчет о проделанной работе\P10307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2281532" y="4196628"/>
            <a:ext cx="2185483" cy="164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Диск Е\Диск Е 3\конкурсы\13-14 год\2 Юный метеоролог\фотоотчет о проделанной работе\P10307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969">
            <a:off x="2304668" y="2028363"/>
            <a:ext cx="2316788" cy="15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17021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РАЗРАБОТКА И ВЫПОЛНЕНИЕ НАГЛЯДНЫХ СРЕДСТВ ОБУЧЕНИЯ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77072"/>
            <a:ext cx="3309803" cy="187220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Разработали: 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Антонова Надежда Назарьевна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учитель технологии, 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Решетникова Светлана Евгеньевна 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учитель географии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3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/>
              </a:rPr>
              <a:t>Муниципальное бюджетное общеобразовательное учреждение </a:t>
            </a:r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  <a:latin typeface="Times New Roman"/>
              </a:rPr>
              <a:t>«Основная общеобразовательная </a:t>
            </a:r>
          </a:p>
          <a:p>
            <a:pPr algn="ctr"/>
            <a:r>
              <a:rPr lang="ru-RU" dirty="0" smtClean="0">
                <a:effectLst/>
                <a:latin typeface="Times New Roman"/>
              </a:rPr>
              <a:t>школа № 1»</a:t>
            </a:r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  <a:latin typeface="Times New Roman"/>
              </a:rPr>
              <a:t>Энгельсского муниципального района Саратовской области</a:t>
            </a:r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  <a:latin typeface="Times New Roman"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309320"/>
            <a:ext cx="191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2018-2019 уч. год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014">
            <a:off x="427124" y="2149190"/>
            <a:ext cx="2237068" cy="16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706">
            <a:off x="269010" y="4027077"/>
            <a:ext cx="2219586" cy="1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25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Обоснование необходимости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Наглядные средства, выполненные  своими руками, для проведения уроков географии и «Окружающего мира» способствуют формированию географической картины мира у подрастающего поколения.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 выполнении наглядных средств  на уроках технологии формируется инженерно-творческое мышление школьников, что  является  одной из важнейших технологических и педагогических задач. 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Проблема инженерного мышления является актуальной в современной жизни. Это обусловлено тем, что инженерное мышление определяет результат и качество любой интеллектуальной деятельности</a:t>
            </a:r>
          </a:p>
          <a:p>
            <a:pPr marL="6858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6166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Цель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разработать и выполнить  наглядные средства обучения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дальнейшего использования на уроках географии, «Окружающего мира», а также во внеурочной деятельности в качестве демонстрационных материалов</a:t>
            </a:r>
          </a:p>
          <a:p>
            <a:pPr marL="6858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составить  инструкционные карты изготовления моделей из глины, фанеры, металла, строительных материалов и другие;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апробировать в процессе практической работы с обучающимися 5-7 х классов разработанную технологию;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подготовить презентации мастер-классов «Наглядные средства обучения для уроков географии, «Окружающего мира», а также для внеурочной деятельности</a:t>
            </a:r>
          </a:p>
          <a:p>
            <a:pPr marL="6858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Практическая значимость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Создание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модели, приборов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метеонаблюдений, макета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тематического классного часа  мотивируют  учащихся на «конструкторское» творчество, развивая при этом инженерное мышление.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Создание средств обучения поможет учителю в решении целого комплекса задач. В процессе изготовления  наглядных пособий школьники получат знания и навыки в черчении, конструировании и моделировании, экономного использования материала, эстетического оформления изделий  и т.д.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главное: «разбудит» техническую мысль и разовьет творчество каждого мастера!</a:t>
            </a:r>
          </a:p>
        </p:txBody>
      </p:sp>
    </p:spTree>
    <p:extLst>
      <p:ext uri="{BB962C8B-B14F-4D97-AF65-F5344CB8AC3E}">
        <p14:creationId xmlns:p14="http://schemas.microsoft.com/office/powerpoint/2010/main" val="22484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Ожидаемые результаты и социальный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230425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Наглядные пособия будут применяться учителями в качестве демонстрационного материала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уроках географии, «Окружающего мира» и во внеурочной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деятельности.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Материалы мастер-класса заинтересуют коллег, будут использованы ими в   работе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0" y="4293096"/>
            <a:ext cx="16589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5"/>
            <a:ext cx="1658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28" y="4293096"/>
            <a:ext cx="165335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69" y="4293095"/>
            <a:ext cx="1656184" cy="123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4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Перспективы дальнейшего развития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Перспективы дальнейшего развития проекта: публикация мастер-классов  на сайте МБОУ «СОШ №1» (в разделе методическая копилка) и на персональном сайте Антоновой Надежды Назарьевны https://sites.google.com/site/sajtantonovojnn/ разработок методических материалов для выполнения моделей «Строение вулкана», "Подземные воды", "Абсолютная и относительные высоты", "Почвенный профиль" и другие. 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уже готовых изделий на уроках в качестве   демонстрационных материалов при изучении новых тем,   для  практических работ и 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35402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Используемые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75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1.	Летягин А.А. География. Начальный курс: 5 класс: учебник для учащихся общеобразовательных учреждений/ А.А. Летягин; под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общ.ред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В.П.Дронова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– М.: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Вентана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-Граф, 2012. – 160с.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2.	https://bestmaket3.ru/blog/blog_30.html – как рассчитать масштаб модели;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3.	https://intolimp.org/publication/ispol-zovaniie-mietoda-modielirovaniia-na-urokakh-ghieoghrafii.html-использование метода моделирования на уроках географии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4.	https://studbooks.net/1895690/pedagogika/naglyadnost_sredstvo_obucheniya-наглядность как средство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обучения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6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408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РАЗРАБОТКА И ВЫПОЛНЕНИЕ НАГЛЯДНЫХ СРЕДСТВ ОБУЧЕНИЯ </vt:lpstr>
      <vt:lpstr>Обоснование необходимости проекта</vt:lpstr>
      <vt:lpstr>Презентация PowerPoint</vt:lpstr>
      <vt:lpstr>Практическая значимость проекта</vt:lpstr>
      <vt:lpstr>Ожидаемые результаты и социальный эффект</vt:lpstr>
      <vt:lpstr>Перспективы дальнейшего развития проекта</vt:lpstr>
      <vt:lpstr>Используемые источники: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ВЫПОЛНЕНИЕ НАГЛЯДНЫХ СРЕДСТВ ОБУЧЕНИЯ </dc:title>
  <dc:creator>Admin</dc:creator>
  <cp:lastModifiedBy>Admin</cp:lastModifiedBy>
  <cp:revision>4</cp:revision>
  <dcterms:created xsi:type="dcterms:W3CDTF">2018-12-07T21:03:33Z</dcterms:created>
  <dcterms:modified xsi:type="dcterms:W3CDTF">2018-12-07T21:32:13Z</dcterms:modified>
</cp:coreProperties>
</file>